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11"/>
  </p:notesMasterIdLst>
  <p:handoutMasterIdLst>
    <p:handoutMasterId r:id="rId18"/>
  </p:handoutMasterIdLst>
  <p:sldIdLst>
    <p:sldId id="256" r:id="rId4"/>
    <p:sldId id="335" r:id="rId5"/>
    <p:sldId id="312" r:id="rId6"/>
    <p:sldId id="290" r:id="rId7"/>
    <p:sldId id="360" r:id="rId8"/>
    <p:sldId id="356" r:id="rId9"/>
    <p:sldId id="259" r:id="rId10"/>
    <p:sldId id="357" r:id="rId12"/>
    <p:sldId id="287" r:id="rId13"/>
    <p:sldId id="380" r:id="rId14"/>
    <p:sldId id="358" r:id="rId15"/>
    <p:sldId id="265" r:id="rId16"/>
    <p:sldId id="359" r:id="rId17"/>
  </p:sldIdLst>
  <p:sldSz cx="12192000" cy="6858000"/>
  <p:notesSz cx="6858000" cy="9144000"/>
  <p:embeddedFontLst>
    <p:embeddedFont>
      <p:font typeface="Calibri" panose="020F0502020204030204" charset="0"/>
      <p:regular r:id="rId23"/>
      <p:bold r:id="rId24"/>
      <p:italic r:id="rId25"/>
      <p:boldItalic r:id="rId26"/>
    </p:embeddedFont>
  </p:embeddedFontLst>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8" userDrawn="1">
          <p15:clr>
            <a:srgbClr val="A4A3A4"/>
          </p15:clr>
        </p15:guide>
        <p15:guide id="2" pos="39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sun" initials="ls" lastIdx="1" clrIdx="0"/>
  <p:cmAuthor id="2" name="Jerome BESTEL" initials="JB"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85867"/>
    <a:srgbClr val="3D768E"/>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48"/>
        <p:guide pos="390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311.xml"/><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60简" panose="00020600040101010101" charset="-122"/>
              <a:ea typeface="汉仪旗黑-60简" panose="00020600040101010101" charset="-122"/>
              <a:cs typeface="汉仪旗黑-60简"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60简" panose="00020600040101010101" charset="-122"/>
              </a:rPr>
            </a:fld>
            <a:endParaRPr lang="zh-CN" altLang="en-US">
              <a:latin typeface="汉仪旗黑-60简"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60简" panose="00020600040101010101" charset="-122"/>
              <a:ea typeface="汉仪旗黑-60简" panose="00020600040101010101" charset="-122"/>
              <a:cs typeface="汉仪旗黑-60简"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60简" panose="00020600040101010101" charset="-122"/>
              </a:rPr>
            </a:fld>
            <a:endParaRPr lang="zh-CN" altLang="en-US">
              <a:latin typeface="汉仪旗黑-60简"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60简" panose="00020600040101010101" charset="-122"/>
                <a:ea typeface="汉仪旗黑-60简" panose="00020600040101010101" charset="-122"/>
                <a:cs typeface="汉仪旗黑-60简"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60简" panose="00020600040101010101" charset="-122"/>
                <a:ea typeface="汉仪旗黑-60简" panose="00020600040101010101" charset="-122"/>
                <a:cs typeface="汉仪旗黑-60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60简" panose="00020600040101010101" charset="-122"/>
                <a:ea typeface="汉仪旗黑-60简" panose="00020600040101010101" charset="-122"/>
                <a:cs typeface="汉仪旗黑-60简"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60简" panose="00020600040101010101" charset="-122"/>
                <a:ea typeface="汉仪旗黑-60简" panose="00020600040101010101" charset="-122"/>
                <a:cs typeface="汉仪旗黑-60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1pPr>
    <a:lvl2pPr marL="4572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2pPr>
    <a:lvl3pPr marL="9144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3pPr>
    <a:lvl4pPr marL="13716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4pPr>
    <a:lvl5pPr marL="18288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0" Type="http://schemas.openxmlformats.org/officeDocument/2006/relationships/tags" Target="../tags/tag15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spc="6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u="none" strike="noStrike" kern="1200" cap="none" spc="300" normalizeH="0">
                <a:solidFill>
                  <a:schemeClr val="tx1"/>
                </a:solidFill>
                <a:uFillTx/>
                <a:latin typeface="汉仪旗黑-60简" panose="00020600040101010101" charset="-122"/>
                <a:ea typeface="汉仪旗黑-60简" panose="00020600040101010101"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汉仪旗黑-60简" panose="00020600040101010101" charset="-122"/>
                <a:ea typeface="汉仪旗黑-60简" panose="00020600040101010101" charset="-122"/>
              </a:defRPr>
            </a:lvl1pPr>
            <a:lvl2pPr>
              <a:defRPr sz="1600">
                <a:latin typeface="汉仪旗黑-60简" panose="00020600040101010101" charset="-122"/>
                <a:ea typeface="汉仪旗黑-60简" panose="00020600040101010101" charset="-122"/>
              </a:defRPr>
            </a:lvl2pPr>
            <a:lvl3pPr>
              <a:defRPr sz="1600">
                <a:latin typeface="汉仪旗黑-60简" panose="00020600040101010101" charset="-122"/>
                <a:ea typeface="汉仪旗黑-60简" panose="00020600040101010101" charset="-122"/>
              </a:defRPr>
            </a:lvl3pPr>
            <a:lvl4pPr>
              <a:defRPr sz="1600">
                <a:latin typeface="汉仪旗黑-60简" panose="00020600040101010101" charset="-122"/>
                <a:ea typeface="汉仪旗黑-60简" panose="00020600040101010101" charset="-122"/>
              </a:defRPr>
            </a:lvl4pPr>
            <a:lvl5pPr>
              <a:defRPr sz="1600">
                <a:latin typeface="汉仪旗黑-60简" panose="00020600040101010101" charset="-122"/>
                <a:ea typeface="汉仪旗黑-60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汉仪旗黑-60简" panose="00020600040101010101" charset="-122"/>
                <a:ea typeface="汉仪旗黑-60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汉仪旗黑-60简" panose="00020600040101010101" charset="-122"/>
                <a:ea typeface="汉仪旗黑-60简" panose="00020600040101010101" charset="-122"/>
              </a:defRPr>
            </a:lvl1pPr>
            <a:lvl2pPr indent="0" eaLnBrk="1" fontAlgn="auto" latinLnBrk="0" hangingPunct="1">
              <a:defRPr>
                <a:latin typeface="汉仪旗黑-60简" panose="00020600040101010101" charset="-122"/>
                <a:ea typeface="汉仪旗黑-60简" panose="00020600040101010101" charset="-122"/>
              </a:defRPr>
            </a:lvl2pPr>
            <a:lvl3pPr indent="0" eaLnBrk="1" fontAlgn="auto" latinLnBrk="0" hangingPunct="1">
              <a:defRPr>
                <a:latin typeface="汉仪旗黑-60简" panose="00020600040101010101" charset="-122"/>
                <a:ea typeface="汉仪旗黑-60简" panose="00020600040101010101" charset="-122"/>
              </a:defRPr>
            </a:lvl3pPr>
            <a:lvl4pPr indent="0" eaLnBrk="1" fontAlgn="auto" latinLnBrk="0" hangingPunct="1">
              <a:defRPr>
                <a:latin typeface="汉仪旗黑-60简" panose="00020600040101010101" charset="-122"/>
                <a:ea typeface="汉仪旗黑-60简" panose="00020600040101010101" charset="-122"/>
              </a:defRPr>
            </a:lvl4pPr>
            <a:lvl5pPr indent="0" eaLnBrk="1" fontAlgn="auto" latinLnBrk="0" hangingPunct="1">
              <a:defRPr>
                <a:latin typeface="汉仪旗黑-60简" panose="00020600040101010101" charset="-122"/>
                <a:ea typeface="汉仪旗黑-60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tx1"/>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a:sym typeface="+mn-ea"/>
              </a:rPr>
              <a:t>单击此处编辑标题</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baseline="0">
                <a:latin typeface="汉仪旗黑-60简" panose="00020600040101010101" charset="-122"/>
                <a:ea typeface="汉仪旗黑-60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简" panose="00020600040101010101" charset="-122"/>
            </a:endParaRPr>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solidFill>
                <a:latin typeface="汉仪旗黑-60简" panose="00020600040101010101" charset="-122"/>
                <a:ea typeface="汉仪旗黑-60简" panose="0002060004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solidFill>
                <a:latin typeface="汉仪旗黑-60简" panose="00020600040101010101" charset="-122"/>
                <a:ea typeface="汉仪旗黑-60简" panose="00020600040101010101" charset="-122"/>
              </a:defRPr>
            </a:lvl1pPr>
            <a:lvl2pPr>
              <a:defRPr baseline="0">
                <a:solidFill>
                  <a:schemeClr val="tx1"/>
                </a:solidFill>
                <a:latin typeface="汉仪旗黑-60简" panose="00020600040101010101" charset="-122"/>
                <a:ea typeface="汉仪旗黑-60简" panose="00020600040101010101" charset="-122"/>
              </a:defRPr>
            </a:lvl2pPr>
            <a:lvl3pPr>
              <a:defRPr baseline="0">
                <a:solidFill>
                  <a:schemeClr val="tx1"/>
                </a:solidFill>
                <a:latin typeface="汉仪旗黑-60简" panose="00020600040101010101" charset="-122"/>
                <a:ea typeface="汉仪旗黑-60简" panose="00020600040101010101" charset="-122"/>
              </a:defRPr>
            </a:lvl3pPr>
            <a:lvl4pPr>
              <a:defRPr baseline="0">
                <a:solidFill>
                  <a:schemeClr val="tx1"/>
                </a:solidFill>
                <a:latin typeface="汉仪旗黑-60简" panose="00020600040101010101" charset="-122"/>
                <a:ea typeface="汉仪旗黑-60简" panose="00020600040101010101" charset="-122"/>
              </a:defRPr>
            </a:lvl4pPr>
            <a:lvl5pPr>
              <a:defRPr baseline="0">
                <a:solidFill>
                  <a:schemeClr val="tx1"/>
                </a:solidFill>
                <a:latin typeface="汉仪旗黑-60简" panose="00020600040101010101" charset="-122"/>
                <a:ea typeface="汉仪旗黑-60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cs typeface="汉仪旗黑-60简" panose="00020600040101010101" charset="-122"/>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solidFill>
                <a:latin typeface="汉仪旗黑-60简" panose="00020600040101010101" charset="-122"/>
                <a:ea typeface="汉仪旗黑-60简" panose="0002060004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汉仪旗黑-60简" panose="00020600040101010101" charset="-122"/>
                <a:ea typeface="汉仪旗黑-60简" panose="00020600040101010101" charset="-122"/>
              </a:defRPr>
            </a:lvl1pPr>
            <a:lvl2pPr>
              <a:defRPr baseline="0">
                <a:solidFill>
                  <a:schemeClr val="tx1"/>
                </a:solidFill>
                <a:latin typeface="汉仪旗黑-60简" panose="00020600040101010101" charset="-122"/>
                <a:ea typeface="汉仪旗黑-60简" panose="00020600040101010101" charset="-122"/>
              </a:defRPr>
            </a:lvl2pPr>
            <a:lvl3pPr>
              <a:defRPr baseline="0">
                <a:solidFill>
                  <a:schemeClr val="tx1"/>
                </a:solidFill>
                <a:latin typeface="汉仪旗黑-60简" panose="00020600040101010101" charset="-122"/>
                <a:ea typeface="汉仪旗黑-60简" panose="00020600040101010101" charset="-122"/>
              </a:defRPr>
            </a:lvl3pPr>
            <a:lvl4pPr>
              <a:defRPr baseline="0">
                <a:solidFill>
                  <a:schemeClr val="tx1"/>
                </a:solidFill>
                <a:latin typeface="汉仪旗黑-60简" panose="00020600040101010101" charset="-122"/>
                <a:ea typeface="汉仪旗黑-60简" panose="00020600040101010101" charset="-122"/>
              </a:defRPr>
            </a:lvl4pPr>
            <a:lvl5pPr>
              <a:defRPr baseline="0">
                <a:solidFill>
                  <a:schemeClr val="tx1"/>
                </a:solidFill>
                <a:latin typeface="汉仪旗黑-60简" panose="00020600040101010101" charset="-122"/>
                <a:ea typeface="汉仪旗黑-60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汉仪旗黑-60简" panose="00020600040101010101" charset="-122"/>
                <a:ea typeface="汉仪旗黑-60简" panose="00020600040101010101" charset="-122"/>
              </a:defRPr>
            </a:lvl1pPr>
            <a:lvl2pPr>
              <a:defRPr baseline="0">
                <a:solidFill>
                  <a:schemeClr val="tx1"/>
                </a:solidFill>
                <a:latin typeface="汉仪旗黑-60简" panose="00020600040101010101" charset="-122"/>
                <a:ea typeface="汉仪旗黑-60简" panose="00020600040101010101" charset="-122"/>
              </a:defRPr>
            </a:lvl2pPr>
            <a:lvl3pPr>
              <a:defRPr baseline="0">
                <a:solidFill>
                  <a:schemeClr val="tx1"/>
                </a:solidFill>
                <a:latin typeface="汉仪旗黑-60简" panose="00020600040101010101" charset="-122"/>
                <a:ea typeface="汉仪旗黑-60简" panose="00020600040101010101" charset="-122"/>
              </a:defRPr>
            </a:lvl3pPr>
            <a:lvl4pPr>
              <a:defRPr baseline="0">
                <a:solidFill>
                  <a:schemeClr val="tx1"/>
                </a:solidFill>
                <a:latin typeface="汉仪旗黑-60简" panose="00020600040101010101" charset="-122"/>
                <a:ea typeface="汉仪旗黑-60简" panose="00020600040101010101" charset="-122"/>
              </a:defRPr>
            </a:lvl4pPr>
            <a:lvl5pPr>
              <a:defRPr baseline="0">
                <a:solidFill>
                  <a:schemeClr val="tx1"/>
                </a:solidFill>
                <a:latin typeface="汉仪旗黑-60简" panose="00020600040101010101" charset="-122"/>
                <a:ea typeface="汉仪旗黑-60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cs typeface="汉仪旗黑-60简" panose="00020600040101010101" charset="-122"/>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solidFill>
                <a:latin typeface="汉仪旗黑-60简" panose="00020600040101010101" charset="-122"/>
                <a:ea typeface="汉仪旗黑-60简" panose="00020600040101010101"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solidFill>
                <a:latin typeface="汉仪旗黑-60简" panose="00020600040101010101" charset="-122"/>
                <a:ea typeface="汉仪旗黑-60简" panose="0002060004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solidFill>
                <a:latin typeface="汉仪旗黑-60简" panose="00020600040101010101" charset="-122"/>
                <a:ea typeface="汉仪旗黑-60简" panose="00020600040101010101" charset="-122"/>
              </a:defRPr>
            </a:lvl1pPr>
            <a:lvl2pPr>
              <a:defRPr baseline="0">
                <a:solidFill>
                  <a:schemeClr val="tx1"/>
                </a:solidFill>
                <a:latin typeface="汉仪旗黑-60简" panose="00020600040101010101" charset="-122"/>
                <a:ea typeface="汉仪旗黑-60简" panose="00020600040101010101" charset="-122"/>
              </a:defRPr>
            </a:lvl2pPr>
            <a:lvl3pPr>
              <a:defRPr baseline="0">
                <a:solidFill>
                  <a:schemeClr val="tx1"/>
                </a:solidFill>
                <a:latin typeface="汉仪旗黑-60简" panose="00020600040101010101" charset="-122"/>
                <a:ea typeface="汉仪旗黑-60简" panose="00020600040101010101" charset="-122"/>
              </a:defRPr>
            </a:lvl3pPr>
            <a:lvl4pPr>
              <a:defRPr baseline="0">
                <a:solidFill>
                  <a:schemeClr val="tx1"/>
                </a:solidFill>
                <a:latin typeface="汉仪旗黑-60简" panose="00020600040101010101" charset="-122"/>
                <a:ea typeface="汉仪旗黑-60简" panose="00020600040101010101" charset="-122"/>
              </a:defRPr>
            </a:lvl4pPr>
            <a:lvl5pPr>
              <a:defRPr baseline="0">
                <a:solidFill>
                  <a:schemeClr val="tx1"/>
                </a:solidFill>
                <a:latin typeface="汉仪旗黑-60简" panose="00020600040101010101" charset="-122"/>
                <a:ea typeface="汉仪旗黑-60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cs typeface="汉仪旗黑-60简" panose="00020600040101010101" charset="-122"/>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solidFill>
                <a:latin typeface="汉仪旗黑-60简" panose="00020600040101010101" charset="-122"/>
                <a:ea typeface="汉仪旗黑-60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汉仪旗黑-60简" panose="00020600040101010101" charset="-122"/>
                <a:ea typeface="汉仪旗黑-60简" panose="00020600040101010101" charset="-122"/>
              </a:defRPr>
            </a:lvl1pPr>
            <a:lvl2pPr>
              <a:defRPr baseline="0">
                <a:solidFill>
                  <a:schemeClr val="tx1"/>
                </a:solidFill>
                <a:latin typeface="汉仪旗黑-60简" panose="00020600040101010101" charset="-122"/>
                <a:ea typeface="汉仪旗黑-60简" panose="00020600040101010101" charset="-122"/>
              </a:defRPr>
            </a:lvl2pPr>
            <a:lvl3pPr>
              <a:defRPr baseline="0">
                <a:solidFill>
                  <a:schemeClr val="tx1"/>
                </a:solidFill>
                <a:latin typeface="汉仪旗黑-60简" panose="00020600040101010101" charset="-122"/>
                <a:ea typeface="汉仪旗黑-60简" panose="00020600040101010101" charset="-122"/>
              </a:defRPr>
            </a:lvl3pPr>
            <a:lvl4pPr>
              <a:defRPr baseline="0">
                <a:solidFill>
                  <a:schemeClr val="tx1"/>
                </a:solidFill>
                <a:latin typeface="汉仪旗黑-60简" panose="00020600040101010101" charset="-122"/>
                <a:ea typeface="汉仪旗黑-60简" panose="00020600040101010101" charset="-122"/>
              </a:defRPr>
            </a:lvl4pPr>
            <a:lvl5pPr>
              <a:defRPr baseline="0">
                <a:solidFill>
                  <a:schemeClr val="tx1"/>
                </a:solidFill>
                <a:latin typeface="汉仪旗黑-60简" panose="00020600040101010101" charset="-122"/>
                <a:ea typeface="汉仪旗黑-60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汉仪旗黑-60简" panose="00020600040101010101" charset="-122"/>
                <a:ea typeface="汉仪旗黑-60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cs typeface="汉仪旗黑-60简" panose="00020600040101010101" charset="-122"/>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汉仪旗黑-60简" panose="00020600040101010101" charset="-122"/>
                <a:ea typeface="汉仪旗黑-60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汉仪旗黑-60简" panose="00020600040101010101" charset="-122"/>
                <a:ea typeface="汉仪旗黑-60简" panose="00020600040101010101" charset="-122"/>
              </a:defRPr>
            </a:lvl1pPr>
            <a:lvl2pPr>
              <a:defRPr baseline="0">
                <a:solidFill>
                  <a:schemeClr val="tx1"/>
                </a:solidFill>
                <a:latin typeface="汉仪旗黑-60简" panose="00020600040101010101" charset="-122"/>
                <a:ea typeface="汉仪旗黑-60简" panose="00020600040101010101" charset="-122"/>
              </a:defRPr>
            </a:lvl2pPr>
            <a:lvl3pPr>
              <a:defRPr baseline="0">
                <a:solidFill>
                  <a:schemeClr val="tx1"/>
                </a:solidFill>
                <a:latin typeface="汉仪旗黑-60简" panose="00020600040101010101" charset="-122"/>
                <a:ea typeface="汉仪旗黑-60简" panose="00020600040101010101" charset="-122"/>
              </a:defRPr>
            </a:lvl3pPr>
            <a:lvl4pPr>
              <a:defRPr baseline="0">
                <a:solidFill>
                  <a:schemeClr val="tx1"/>
                </a:solidFill>
                <a:latin typeface="汉仪旗黑-60简" panose="00020600040101010101" charset="-122"/>
                <a:ea typeface="汉仪旗黑-60简" panose="00020600040101010101" charset="-122"/>
              </a:defRPr>
            </a:lvl4pPr>
            <a:lvl5pPr>
              <a:defRPr baseline="0">
                <a:solidFill>
                  <a:schemeClr val="tx1"/>
                </a:solidFill>
                <a:latin typeface="汉仪旗黑-60简" panose="00020600040101010101" charset="-122"/>
                <a:ea typeface="汉仪旗黑-60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汉仪旗黑-60简" panose="00020600040101010101" charset="-122"/>
                <a:ea typeface="汉仪旗黑-60简" panose="00020600040101010101" charset="-122"/>
              </a:defRPr>
            </a:lvl1pPr>
            <a:lvl2pPr>
              <a:defRPr baseline="0">
                <a:solidFill>
                  <a:schemeClr val="tx1"/>
                </a:solidFill>
                <a:latin typeface="汉仪旗黑-60简" panose="00020600040101010101" charset="-122"/>
                <a:ea typeface="汉仪旗黑-60简" panose="00020600040101010101" charset="-122"/>
              </a:defRPr>
            </a:lvl2pPr>
            <a:lvl3pPr>
              <a:defRPr baseline="0">
                <a:solidFill>
                  <a:schemeClr val="tx1"/>
                </a:solidFill>
                <a:latin typeface="汉仪旗黑-60简" panose="00020600040101010101" charset="-122"/>
                <a:ea typeface="汉仪旗黑-60简" panose="00020600040101010101" charset="-122"/>
              </a:defRPr>
            </a:lvl3pPr>
            <a:lvl4pPr>
              <a:defRPr baseline="0">
                <a:solidFill>
                  <a:schemeClr val="tx1"/>
                </a:solidFill>
                <a:latin typeface="汉仪旗黑-60简" panose="00020600040101010101" charset="-122"/>
                <a:ea typeface="汉仪旗黑-60简" panose="00020600040101010101" charset="-122"/>
              </a:defRPr>
            </a:lvl4pPr>
            <a:lvl5pPr>
              <a:defRPr baseline="0">
                <a:solidFill>
                  <a:schemeClr val="tx1"/>
                </a:solidFill>
                <a:latin typeface="汉仪旗黑-60简" panose="00020600040101010101" charset="-122"/>
                <a:ea typeface="汉仪旗黑-60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汉仪旗黑-60简" panose="00020600040101010101" charset="-122"/>
                <a:ea typeface="汉仪旗黑-60简" panose="0002060004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汉仪旗黑-60简" panose="00020600040101010101" charset="-122"/>
                <a:ea typeface="汉仪旗黑-60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cs typeface="汉仪旗黑-60简" panose="00020600040101010101"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汉仪旗黑-60简" panose="00020600040101010101" charset="-122"/>
                <a:ea typeface="汉仪旗黑-60简" panose="0002060004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汉仪旗黑-60简" panose="00020600040101010101" charset="-122"/>
                <a:ea typeface="汉仪旗黑-60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image" Target="../media/image1.png"/><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69.xml"/><Relationship Id="rId23" Type="http://schemas.openxmlformats.org/officeDocument/2006/relationships/tags" Target="../tags/tag168.xml"/><Relationship Id="rId22" Type="http://schemas.openxmlformats.org/officeDocument/2006/relationships/tags" Target="../tags/tag167.xml"/><Relationship Id="rId21" Type="http://schemas.openxmlformats.org/officeDocument/2006/relationships/tags" Target="../tags/tag166.xml"/><Relationship Id="rId20" Type="http://schemas.openxmlformats.org/officeDocument/2006/relationships/tags" Target="../tags/tag165.xml"/><Relationship Id="rId2" Type="http://schemas.openxmlformats.org/officeDocument/2006/relationships/slideLayout" Target="../slideLayouts/slideLayout13.xml"/><Relationship Id="rId19" Type="http://schemas.openxmlformats.org/officeDocument/2006/relationships/tags" Target="../tags/tag164.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fld id="{49AE70B2-8BF9-45C0-BB95-33D1B9D3A854}" type="slidenum">
              <a:rPr lang="zh-CN" altLang="en-US" smtClean="0"/>
            </a:fld>
            <a:endParaRPr lang="zh-CN" altLang="en-US" dirty="0"/>
          </a:p>
        </p:txBody>
      </p:sp>
      <p:sp>
        <p:nvSpPr>
          <p:cNvPr id="7" name="矩形 6"/>
          <p:cNvSpPr/>
          <p:nvPr userDrawn="1"/>
        </p:nvSpPr>
        <p:spPr>
          <a:xfrm>
            <a:off x="0" y="-635"/>
            <a:ext cx="12192635" cy="685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60简" panose="00020600040101010101" charset="-122"/>
              <a:ea typeface="汉仪旗黑-60简" panose="00020600040101010101" charset="-122"/>
              <a:cs typeface="汉仪旗黑-60简" panose="00020600040101010101" charset="-122"/>
            </a:endParaRPr>
          </a:p>
        </p:txBody>
      </p:sp>
      <p:pic>
        <p:nvPicPr>
          <p:cNvPr id="8" name="图片 7" descr="686d662e6e8907d5adeb9a3d164d8c3"/>
          <p:cNvPicPr>
            <a:picLocks noChangeAspect="1"/>
          </p:cNvPicPr>
          <p:nvPr userDrawn="1"/>
        </p:nvPicPr>
        <p:blipFill>
          <a:blip r:embed="rId17"/>
          <a:stretch>
            <a:fillRect/>
          </a:stretch>
        </p:blipFill>
        <p:spPr>
          <a:xfrm>
            <a:off x="635" y="0"/>
            <a:ext cx="12192000" cy="6858000"/>
          </a:xfrm>
          <a:prstGeom prst="rect">
            <a:avLst/>
          </a:prstGeom>
        </p:spPr>
      </p:pic>
      <p:sp>
        <p:nvSpPr>
          <p:cNvPr id="9" name="矩形 8"/>
          <p:cNvSpPr/>
          <p:nvPr userDrawn="1"/>
        </p:nvSpPr>
        <p:spPr>
          <a:xfrm>
            <a:off x="171450" y="147320"/>
            <a:ext cx="11850370" cy="6563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60简" panose="00020600040101010101" charset="-122"/>
              <a:ea typeface="汉仪旗黑-60简" panose="00020600040101010101" charset="-122"/>
              <a:cs typeface="汉仪旗黑-60简" panose="00020600040101010101" charset="-122"/>
            </a:endParaRPr>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wrap="square"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60简" panose="00020600040101010101" charset="-122"/>
              <a:ea typeface="汉仪旗黑-60简" panose="00020600040101010101" charset="-122"/>
              <a:cs typeface="汉仪旗黑-60简" panose="00020600040101010101"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汉仪旗黑-60简" panose="00020600040101010101" charset="-122"/>
          <a:ea typeface="汉仪旗黑-60简" panose="00020600040101010101" charset="-122"/>
          <a:cs typeface="汉仪旗黑-60简" panose="00020600040101010101"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汉仪旗黑-60简" panose="00020600040101010101" charset="-122"/>
          <a:ea typeface="汉仪旗黑-60简" panose="00020600040101010101" charset="-122"/>
          <a:cs typeface="汉仪旗黑-60简" panose="00020600040101010101" charset="-122"/>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汉仪旗黑-60简" panose="00020600040101010101" charset="-122"/>
          <a:ea typeface="汉仪旗黑-60简" panose="00020600040101010101" charset="-122"/>
          <a:cs typeface="汉仪旗黑-60简" panose="00020600040101010101" charset="-122"/>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汉仪旗黑-60简" panose="00020600040101010101" charset="-122"/>
          <a:ea typeface="汉仪旗黑-60简" panose="00020600040101010101" charset="-122"/>
          <a:cs typeface="汉仪旗黑-60简" panose="00020600040101010101" charset="-122"/>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汉仪旗黑-60简" panose="00020600040101010101" charset="-122"/>
          <a:ea typeface="汉仪旗黑-60简" panose="00020600040101010101" charset="-122"/>
          <a:cs typeface="汉仪旗黑-60简" panose="00020600040101010101" charset="-122"/>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汉仪旗黑-60简" panose="00020600040101010101" charset="-122"/>
          <a:ea typeface="汉仪旗黑-60简" panose="00020600040101010101" charset="-122"/>
          <a:cs typeface="汉仪旗黑-60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72.xml"/><Relationship Id="rId5" Type="http://schemas.openxmlformats.org/officeDocument/2006/relationships/image" Target="../media/image3.jpeg"/><Relationship Id="rId4" Type="http://schemas.openxmlformats.org/officeDocument/2006/relationships/image" Target="../media/image2.png"/><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8" Type="http://schemas.openxmlformats.org/officeDocument/2006/relationships/notesSlide" Target="../notesSlides/notesSlide2.xml"/><Relationship Id="rId27" Type="http://schemas.openxmlformats.org/officeDocument/2006/relationships/slideLayout" Target="../slideLayouts/slideLayout1.xml"/><Relationship Id="rId26" Type="http://schemas.openxmlformats.org/officeDocument/2006/relationships/tags" Target="../tags/tag300.xml"/><Relationship Id="rId25" Type="http://schemas.openxmlformats.org/officeDocument/2006/relationships/tags" Target="../tags/tag299.xml"/><Relationship Id="rId24" Type="http://schemas.openxmlformats.org/officeDocument/2006/relationships/tags" Target="../tags/tag298.xml"/><Relationship Id="rId23" Type="http://schemas.openxmlformats.org/officeDocument/2006/relationships/tags" Target="../tags/tag297.xml"/><Relationship Id="rId22" Type="http://schemas.openxmlformats.org/officeDocument/2006/relationships/tags" Target="../tags/tag296.xml"/><Relationship Id="rId21" Type="http://schemas.openxmlformats.org/officeDocument/2006/relationships/tags" Target="../tags/tag295.xml"/><Relationship Id="rId20" Type="http://schemas.openxmlformats.org/officeDocument/2006/relationships/tags" Target="../tags/tag294.xml"/><Relationship Id="rId2" Type="http://schemas.openxmlformats.org/officeDocument/2006/relationships/tags" Target="../tags/tag276.xml"/><Relationship Id="rId19" Type="http://schemas.openxmlformats.org/officeDocument/2006/relationships/tags" Target="../tags/tag293.xml"/><Relationship Id="rId18" Type="http://schemas.openxmlformats.org/officeDocument/2006/relationships/tags" Target="../tags/tag292.xml"/><Relationship Id="rId17" Type="http://schemas.openxmlformats.org/officeDocument/2006/relationships/tags" Target="../tags/tag291.xml"/><Relationship Id="rId16" Type="http://schemas.openxmlformats.org/officeDocument/2006/relationships/tags" Target="../tags/tag290.xml"/><Relationship Id="rId15" Type="http://schemas.openxmlformats.org/officeDocument/2006/relationships/tags" Target="../tags/tag289.xml"/><Relationship Id="rId14" Type="http://schemas.openxmlformats.org/officeDocument/2006/relationships/tags" Target="../tags/tag288.xml"/><Relationship Id="rId13" Type="http://schemas.openxmlformats.org/officeDocument/2006/relationships/tags" Target="../tags/tag287.xml"/><Relationship Id="rId12" Type="http://schemas.openxmlformats.org/officeDocument/2006/relationships/tags" Target="../tags/tag286.xml"/><Relationship Id="rId11" Type="http://schemas.openxmlformats.org/officeDocument/2006/relationships/tags" Target="../tags/tag285.xml"/><Relationship Id="rId10" Type="http://schemas.openxmlformats.org/officeDocument/2006/relationships/tags" Target="../tags/tag284.xml"/><Relationship Id="rId1" Type="http://schemas.openxmlformats.org/officeDocument/2006/relationships/tags" Target="../tags/tag275.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306.xml"/><Relationship Id="rId1" Type="http://schemas.openxmlformats.org/officeDocument/2006/relationships/tags" Target="../tags/tag305.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10.xml"/><Relationship Id="rId6" Type="http://schemas.openxmlformats.org/officeDocument/2006/relationships/image" Target="../media/image3.jpeg"/><Relationship Id="rId5" Type="http://schemas.openxmlformats.org/officeDocument/2006/relationships/tags" Target="../tags/tag309.xml"/><Relationship Id="rId4" Type="http://schemas.openxmlformats.org/officeDocument/2006/relationships/image" Target="../media/image2.png"/><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4" Type="http://schemas.openxmlformats.org/officeDocument/2006/relationships/slideLayout" Target="../slideLayouts/slideLayout1.xml"/><Relationship Id="rId13" Type="http://schemas.openxmlformats.org/officeDocument/2006/relationships/tags" Target="../tags/tag185.xml"/><Relationship Id="rId12" Type="http://schemas.openxmlformats.org/officeDocument/2006/relationships/tags" Target="../tags/tag18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tags" Target="../tags/tag173.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5" Type="http://schemas.openxmlformats.org/officeDocument/2006/relationships/slideLayout" Target="../slideLayouts/slideLayout6.xml"/><Relationship Id="rId14" Type="http://schemas.openxmlformats.org/officeDocument/2006/relationships/tags" Target="../tags/tag203.xml"/><Relationship Id="rId13" Type="http://schemas.openxmlformats.org/officeDocument/2006/relationships/tags" Target="../tags/tag202.xml"/><Relationship Id="rId12" Type="http://schemas.openxmlformats.org/officeDocument/2006/relationships/tags" Target="../tags/tag201.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tags" Target="../tags/tag190.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image" Target="../media/image4.png"/><Relationship Id="rId1" Type="http://schemas.openxmlformats.org/officeDocument/2006/relationships/tags" Target="../tags/tag204.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0" Type="http://schemas.openxmlformats.org/officeDocument/2006/relationships/notesSlide" Target="../notesSlides/notesSlide1.xml"/><Relationship Id="rId3" Type="http://schemas.openxmlformats.org/officeDocument/2006/relationships/tags" Target="../tags/tag214.xml"/><Relationship Id="rId29" Type="http://schemas.openxmlformats.org/officeDocument/2006/relationships/slideLayout" Target="../slideLayouts/slideLayout1.xml"/><Relationship Id="rId28" Type="http://schemas.openxmlformats.org/officeDocument/2006/relationships/tags" Target="../tags/tag238.xml"/><Relationship Id="rId27" Type="http://schemas.openxmlformats.org/officeDocument/2006/relationships/tags" Target="../tags/tag237.xml"/><Relationship Id="rId26" Type="http://schemas.openxmlformats.org/officeDocument/2006/relationships/tags" Target="../tags/tag236.xml"/><Relationship Id="rId25" Type="http://schemas.openxmlformats.org/officeDocument/2006/relationships/image" Target="../media/image1.png"/><Relationship Id="rId24" Type="http://schemas.openxmlformats.org/officeDocument/2006/relationships/tags" Target="../tags/tag235.xml"/><Relationship Id="rId23" Type="http://schemas.openxmlformats.org/officeDocument/2006/relationships/tags" Target="../tags/tag234.xml"/><Relationship Id="rId22" Type="http://schemas.openxmlformats.org/officeDocument/2006/relationships/tags" Target="../tags/tag233.xml"/><Relationship Id="rId21" Type="http://schemas.openxmlformats.org/officeDocument/2006/relationships/tags" Target="../tags/tag232.xml"/><Relationship Id="rId20" Type="http://schemas.openxmlformats.org/officeDocument/2006/relationships/tags" Target="../tags/tag231.xml"/><Relationship Id="rId2" Type="http://schemas.openxmlformats.org/officeDocument/2006/relationships/tags" Target="../tags/tag213.xml"/><Relationship Id="rId19" Type="http://schemas.openxmlformats.org/officeDocument/2006/relationships/tags" Target="../tags/tag230.xml"/><Relationship Id="rId18" Type="http://schemas.openxmlformats.org/officeDocument/2006/relationships/tags" Target="../tags/tag229.xml"/><Relationship Id="rId17" Type="http://schemas.openxmlformats.org/officeDocument/2006/relationships/tags" Target="../tags/tag228.xml"/><Relationship Id="rId16" Type="http://schemas.openxmlformats.org/officeDocument/2006/relationships/tags" Target="../tags/tag227.xml"/><Relationship Id="rId15" Type="http://schemas.openxmlformats.org/officeDocument/2006/relationships/tags" Target="../tags/tag226.xml"/><Relationship Id="rId14" Type="http://schemas.openxmlformats.org/officeDocument/2006/relationships/tags" Target="../tags/tag225.xml"/><Relationship Id="rId13" Type="http://schemas.openxmlformats.org/officeDocument/2006/relationships/tags" Target="../tags/tag224.xml"/><Relationship Id="rId12" Type="http://schemas.openxmlformats.org/officeDocument/2006/relationships/tags" Target="../tags/tag223.xml"/><Relationship Id="rId11" Type="http://schemas.openxmlformats.org/officeDocument/2006/relationships/tags" Target="../tags/tag222.xml"/><Relationship Id="rId10" Type="http://schemas.openxmlformats.org/officeDocument/2006/relationships/tags" Target="../tags/tag221.xml"/><Relationship Id="rId1" Type="http://schemas.openxmlformats.org/officeDocument/2006/relationships/tags" Target="../tags/tag21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3" Type="http://schemas.openxmlformats.org/officeDocument/2006/relationships/slideLayout" Target="../slideLayouts/slideLayout7.xml"/><Relationship Id="rId32" Type="http://schemas.openxmlformats.org/officeDocument/2006/relationships/tags" Target="../tags/tag274.xml"/><Relationship Id="rId31" Type="http://schemas.openxmlformats.org/officeDocument/2006/relationships/tags" Target="../tags/tag273.xml"/><Relationship Id="rId30" Type="http://schemas.openxmlformats.org/officeDocument/2006/relationships/tags" Target="../tags/tag272.xml"/><Relationship Id="rId3" Type="http://schemas.openxmlformats.org/officeDocument/2006/relationships/tags" Target="../tags/tag245.xml"/><Relationship Id="rId29" Type="http://schemas.openxmlformats.org/officeDocument/2006/relationships/tags" Target="../tags/tag271.xml"/><Relationship Id="rId28" Type="http://schemas.openxmlformats.org/officeDocument/2006/relationships/tags" Target="../tags/tag270.xml"/><Relationship Id="rId27" Type="http://schemas.openxmlformats.org/officeDocument/2006/relationships/tags" Target="../tags/tag269.xml"/><Relationship Id="rId26" Type="http://schemas.openxmlformats.org/officeDocument/2006/relationships/tags" Target="../tags/tag268.xml"/><Relationship Id="rId25" Type="http://schemas.openxmlformats.org/officeDocument/2006/relationships/tags" Target="../tags/tag267.xml"/><Relationship Id="rId24" Type="http://schemas.openxmlformats.org/officeDocument/2006/relationships/tags" Target="../tags/tag266.xml"/><Relationship Id="rId23" Type="http://schemas.openxmlformats.org/officeDocument/2006/relationships/tags" Target="../tags/tag265.xml"/><Relationship Id="rId22" Type="http://schemas.openxmlformats.org/officeDocument/2006/relationships/tags" Target="../tags/tag264.xml"/><Relationship Id="rId21" Type="http://schemas.openxmlformats.org/officeDocument/2006/relationships/tags" Target="../tags/tag263.xml"/><Relationship Id="rId20" Type="http://schemas.openxmlformats.org/officeDocument/2006/relationships/tags" Target="../tags/tag262.xml"/><Relationship Id="rId2" Type="http://schemas.openxmlformats.org/officeDocument/2006/relationships/tags" Target="../tags/tag244.xml"/><Relationship Id="rId19" Type="http://schemas.openxmlformats.org/officeDocument/2006/relationships/tags" Target="../tags/tag261.xml"/><Relationship Id="rId18" Type="http://schemas.openxmlformats.org/officeDocument/2006/relationships/tags" Target="../tags/tag260.xml"/><Relationship Id="rId17" Type="http://schemas.openxmlformats.org/officeDocument/2006/relationships/tags" Target="../tags/tag259.xml"/><Relationship Id="rId16" Type="http://schemas.openxmlformats.org/officeDocument/2006/relationships/tags" Target="../tags/tag258.xml"/><Relationship Id="rId15" Type="http://schemas.openxmlformats.org/officeDocument/2006/relationships/tags" Target="../tags/tag257.xml"/><Relationship Id="rId14" Type="http://schemas.openxmlformats.org/officeDocument/2006/relationships/tags" Target="../tags/tag256.xml"/><Relationship Id="rId13" Type="http://schemas.openxmlformats.org/officeDocument/2006/relationships/tags" Target="../tags/tag255.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tags" Target="../tags/tag2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descr="686d662e6e8907d5adeb9a3d164d8c3"/>
          <p:cNvPicPr>
            <a:picLocks noChangeAspect="1"/>
          </p:cNvPicPr>
          <p:nvPr/>
        </p:nvPicPr>
        <p:blipFill>
          <a:blip r:embed="rId1"/>
          <a:stretch>
            <a:fillRect/>
          </a:stretch>
        </p:blipFill>
        <p:spPr>
          <a:xfrm>
            <a:off x="5674995" y="1506220"/>
            <a:ext cx="6339205" cy="4246880"/>
          </a:xfrm>
          <a:prstGeom prst="rect">
            <a:avLst/>
          </a:prstGeom>
        </p:spPr>
      </p:pic>
      <p:sp>
        <p:nvSpPr>
          <p:cNvPr id="6" name="矩形"/>
          <p:cNvSpPr/>
          <p:nvPr userDrawn="1"/>
        </p:nvSpPr>
        <p:spPr>
          <a:xfrm>
            <a:off x="0" y="1431290"/>
            <a:ext cx="12192000" cy="4310380"/>
          </a:xfrm>
          <a:prstGeom prst="rect">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16" name="圆角矩形"/>
          <p:cNvSpPr/>
          <p:nvPr/>
        </p:nvSpPr>
        <p:spPr>
          <a:xfrm>
            <a:off x="1552575" y="4607560"/>
            <a:ext cx="4342130" cy="344805"/>
          </a:xfrm>
          <a:prstGeom prst="roundRect">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汉仪旗黑-60简" panose="00020600040101010101" charset="-122"/>
            </a:endParaRPr>
          </a:p>
        </p:txBody>
      </p:sp>
      <p:sp>
        <p:nvSpPr>
          <p:cNvPr id="20" name="文本框"/>
          <p:cNvSpPr txBox="1"/>
          <p:nvPr>
            <p:custDataLst>
              <p:tags r:id="rId2"/>
            </p:custDataLst>
          </p:nvPr>
        </p:nvSpPr>
        <p:spPr>
          <a:xfrm>
            <a:off x="869315" y="4666615"/>
            <a:ext cx="2249805" cy="306705"/>
          </a:xfrm>
          <a:prstGeom prst="rect">
            <a:avLst/>
          </a:prstGeom>
          <a:noFill/>
        </p:spPr>
        <p:txBody>
          <a:bodyPr wrap="none" rtlCol="0">
            <a:spAutoFit/>
          </a:bodyPr>
          <a:p>
            <a:r>
              <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reporter</a:t>
            </a:r>
            <a:r>
              <a:rPr 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a:t>
            </a:r>
            <a:r>
              <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eleventh team</a:t>
            </a:r>
            <a:endPar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endParaRPr>
          </a:p>
        </p:txBody>
      </p:sp>
      <p:sp>
        <p:nvSpPr>
          <p:cNvPr id="22" name="文本框"/>
          <p:cNvSpPr txBox="1"/>
          <p:nvPr>
            <p:custDataLst>
              <p:tags r:id="rId3"/>
            </p:custDataLst>
          </p:nvPr>
        </p:nvSpPr>
        <p:spPr>
          <a:xfrm>
            <a:off x="3153410" y="4656455"/>
            <a:ext cx="1540510" cy="306705"/>
          </a:xfrm>
          <a:prstGeom prst="rect">
            <a:avLst/>
          </a:prstGeom>
          <a:noFill/>
        </p:spPr>
        <p:txBody>
          <a:bodyPr wrap="none" rtlCol="0">
            <a:spAutoFit/>
          </a:bodyPr>
          <a:p>
            <a:r>
              <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time</a:t>
            </a:r>
            <a:r>
              <a:rPr 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a:t>
            </a:r>
            <a:r>
              <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2023.3.29</a:t>
            </a:r>
            <a:endPar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endParaRPr>
          </a:p>
        </p:txBody>
      </p:sp>
      <p:sp>
        <p:nvSpPr>
          <p:cNvPr id="10" name="任意多边形"/>
          <p:cNvSpPr/>
          <p:nvPr userDrawn="1"/>
        </p:nvSpPr>
        <p:spPr>
          <a:xfrm rot="16200000" flipH="1">
            <a:off x="7509510" y="1250315"/>
            <a:ext cx="4324985" cy="4700905"/>
          </a:xfrm>
          <a:custGeom>
            <a:avLst/>
            <a:gdLst>
              <a:gd name="connsiteX0" fmla="*/ 0 w 3185160"/>
              <a:gd name="connsiteY0" fmla="*/ 4747925 h 4747925"/>
              <a:gd name="connsiteX1" fmla="*/ 0 w 3185160"/>
              <a:gd name="connsiteY1" fmla="*/ 1532285 h 4747925"/>
              <a:gd name="connsiteX2" fmla="*/ 8711 w 3185160"/>
              <a:gd name="connsiteY2" fmla="*/ 1532285 h 4747925"/>
              <a:gd name="connsiteX3" fmla="*/ 1596936 w 3185160"/>
              <a:gd name="connsiteY3" fmla="*/ 0 h 4747925"/>
              <a:gd name="connsiteX4" fmla="*/ 3185160 w 3185160"/>
              <a:gd name="connsiteY4" fmla="*/ 1532285 h 4747925"/>
              <a:gd name="connsiteX5" fmla="*/ 3185160 w 3185160"/>
              <a:gd name="connsiteY5" fmla="*/ 4747925 h 474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5160" h="4747925">
                <a:moveTo>
                  <a:pt x="0" y="4747925"/>
                </a:moveTo>
                <a:lnTo>
                  <a:pt x="0" y="1532285"/>
                </a:lnTo>
                <a:lnTo>
                  <a:pt x="8711" y="1532285"/>
                </a:lnTo>
                <a:lnTo>
                  <a:pt x="1596936" y="0"/>
                </a:lnTo>
                <a:lnTo>
                  <a:pt x="3185160" y="1532285"/>
                </a:lnTo>
                <a:lnTo>
                  <a:pt x="3185160" y="47479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旗黑-60简" panose="00020600040101010101" charset="-122"/>
              <a:ea typeface="汉仪旗黑-60简" panose="00020600040101010101" charset="-122"/>
              <a:cs typeface="汉仪旗黑-60简" panose="00020600040101010101" charset="-122"/>
            </a:endParaRPr>
          </a:p>
        </p:txBody>
      </p:sp>
      <p:pic>
        <p:nvPicPr>
          <p:cNvPr id="31" name="图片" descr="686d662e6e8907d5adeb9a3d164d8c3"/>
          <p:cNvPicPr>
            <a:picLocks noChangeAspect="1"/>
          </p:cNvPicPr>
          <p:nvPr/>
        </p:nvPicPr>
        <p:blipFill>
          <a:blip r:embed="rId1"/>
          <a:stretch>
            <a:fillRect/>
          </a:stretch>
        </p:blipFill>
        <p:spPr>
          <a:xfrm>
            <a:off x="5928995" y="1443355"/>
            <a:ext cx="5971540" cy="4309745"/>
          </a:xfrm>
          <a:prstGeom prst="rect">
            <a:avLst/>
          </a:prstGeom>
        </p:spPr>
      </p:pic>
      <p:sp>
        <p:nvSpPr>
          <p:cNvPr id="33" name="直角三角形"/>
          <p:cNvSpPr/>
          <p:nvPr/>
        </p:nvSpPr>
        <p:spPr>
          <a:xfrm rot="13560000">
            <a:off x="4389755" y="2108835"/>
            <a:ext cx="3094355" cy="2983230"/>
          </a:xfrm>
          <a:prstGeom prst="rtTriangle">
            <a:avLst/>
          </a:prstGeom>
          <a:solidFill>
            <a:srgbClr val="3D768E"/>
          </a:solidFill>
          <a:ln>
            <a:solidFill>
              <a:srgbClr val="3D76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pic>
        <p:nvPicPr>
          <p:cNvPr id="35" name="图片"/>
          <p:cNvPicPr>
            <a:picLocks noChangeAspect="1"/>
          </p:cNvPicPr>
          <p:nvPr/>
        </p:nvPicPr>
        <p:blipFill>
          <a:blip r:embed="rId4"/>
          <a:srcRect l="13023"/>
          <a:stretch>
            <a:fillRect/>
          </a:stretch>
        </p:blipFill>
        <p:spPr>
          <a:xfrm>
            <a:off x="5781675" y="1234440"/>
            <a:ext cx="2101850" cy="4618990"/>
          </a:xfrm>
          <a:prstGeom prst="rect">
            <a:avLst/>
          </a:prstGeom>
        </p:spPr>
      </p:pic>
      <p:cxnSp>
        <p:nvCxnSpPr>
          <p:cNvPr id="37" name="直接连接符"/>
          <p:cNvCxnSpPr/>
          <p:nvPr/>
        </p:nvCxnSpPr>
        <p:spPr>
          <a:xfrm flipV="1">
            <a:off x="104140" y="5838825"/>
            <a:ext cx="7239000" cy="14605"/>
          </a:xfrm>
          <a:prstGeom prst="line">
            <a:avLst/>
          </a:prstGeom>
          <a:ln w="28575">
            <a:solidFill>
              <a:srgbClr val="485867"/>
            </a:solidFill>
          </a:ln>
        </p:spPr>
        <p:style>
          <a:lnRef idx="1">
            <a:schemeClr val="accent1"/>
          </a:lnRef>
          <a:fillRef idx="0">
            <a:schemeClr val="accent1"/>
          </a:fillRef>
          <a:effectRef idx="0">
            <a:schemeClr val="accent1"/>
          </a:effectRef>
          <a:fontRef idx="minor">
            <a:schemeClr val="tx1"/>
          </a:fontRef>
        </p:style>
      </p:cxnSp>
      <p:cxnSp>
        <p:nvCxnSpPr>
          <p:cNvPr id="38" name="直接连接符"/>
          <p:cNvCxnSpPr/>
          <p:nvPr/>
        </p:nvCxnSpPr>
        <p:spPr>
          <a:xfrm flipV="1">
            <a:off x="4775200" y="1343025"/>
            <a:ext cx="7239000" cy="14605"/>
          </a:xfrm>
          <a:prstGeom prst="line">
            <a:avLst/>
          </a:prstGeom>
          <a:ln w="28575">
            <a:solidFill>
              <a:srgbClr val="485867"/>
            </a:solidFill>
          </a:ln>
        </p:spPr>
        <p:style>
          <a:lnRef idx="1">
            <a:schemeClr val="accent1"/>
          </a:lnRef>
          <a:fillRef idx="0">
            <a:schemeClr val="accent1"/>
          </a:fillRef>
          <a:effectRef idx="0">
            <a:schemeClr val="accent1"/>
          </a:effectRef>
          <a:fontRef idx="minor">
            <a:schemeClr val="tx1"/>
          </a:fontRef>
        </p:style>
      </p:cxnSp>
      <p:pic>
        <p:nvPicPr>
          <p:cNvPr id="312" name="图片 312" descr="黑色校徽"/>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31813" y="200978"/>
            <a:ext cx="1020445" cy="1033145"/>
          </a:xfrm>
          <a:prstGeom prst="rect">
            <a:avLst/>
          </a:prstGeom>
          <a:noFill/>
          <a:ln>
            <a:noFill/>
          </a:ln>
        </p:spPr>
      </p:pic>
      <p:sp>
        <p:nvSpPr>
          <p:cNvPr id="3" name="文本框 2"/>
          <p:cNvSpPr txBox="1"/>
          <p:nvPr/>
        </p:nvSpPr>
        <p:spPr>
          <a:xfrm>
            <a:off x="216535" y="2533015"/>
            <a:ext cx="7014210" cy="706755"/>
          </a:xfrm>
          <a:prstGeom prst="rect">
            <a:avLst/>
          </a:prstGeom>
          <a:noFill/>
        </p:spPr>
        <p:txBody>
          <a:bodyPr wrap="square" rtlCol="0">
            <a:spAutoFit/>
          </a:bodyPr>
          <a:p>
            <a:r>
              <a:rPr lang="en-US" altLang="zh-CN" sz="4000">
                <a:solidFill>
                  <a:schemeClr val="bg1"/>
                </a:solidFill>
                <a:latin typeface="Times New Roman Regular" panose="02020603050405020304" charset="0"/>
                <a:cs typeface="Times New Roman Regular" panose="02020603050405020304" charset="0"/>
              </a:rPr>
              <a:t>Fabric Defect Detection System</a:t>
            </a:r>
            <a:endParaRPr lang="en-US" altLang="zh-CN" sz="4000">
              <a:solidFill>
                <a:schemeClr val="bg1"/>
              </a:solidFill>
              <a:latin typeface="Times New Roman Regular" panose="02020603050405020304" charset="0"/>
              <a:cs typeface="Times New Roman Regular" panose="02020603050405020304" charset="0"/>
            </a:endParaRPr>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p:cNvSpPr/>
          <p:nvPr>
            <p:custDataLst>
              <p:tags r:id="rId1"/>
            </p:custDataLst>
          </p:nvPr>
        </p:nvSpPr>
        <p:spPr>
          <a:xfrm>
            <a:off x="4240655" y="4881292"/>
            <a:ext cx="1286981" cy="1250139"/>
          </a:xfrm>
          <a:prstGeom prst="ellipse">
            <a:avLst/>
          </a:prstGeom>
          <a:solidFill>
            <a:srgbClr val="3D76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en-US" sz="2000" dirty="0">
              <a:solidFill>
                <a:schemeClr val="tx1">
                  <a:lumMod val="75000"/>
                  <a:lumOff val="25000"/>
                </a:schemeClr>
              </a:solidFill>
              <a:cs typeface="+mn-ea"/>
              <a:sym typeface="+mn-lt"/>
            </a:endParaRPr>
          </a:p>
        </p:txBody>
      </p:sp>
      <p:cxnSp>
        <p:nvCxnSpPr>
          <p:cNvPr id="3" name="直接连接符"/>
          <p:cNvCxnSpPr/>
          <p:nvPr>
            <p:custDataLst>
              <p:tags r:id="rId2"/>
            </p:custDataLst>
          </p:nvPr>
        </p:nvCxnSpPr>
        <p:spPr>
          <a:xfrm flipV="1">
            <a:off x="6061990" y="1209607"/>
            <a:ext cx="0" cy="4882934"/>
          </a:xfrm>
          <a:prstGeom prst="line">
            <a:avLst/>
          </a:prstGeom>
          <a:solidFill>
            <a:srgbClr val="1F283F"/>
          </a:solidFill>
          <a:ln w="19050">
            <a:solidFill>
              <a:schemeClr val="bg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椭圆"/>
          <p:cNvSpPr/>
          <p:nvPr>
            <p:custDataLst>
              <p:tags r:id="rId3"/>
            </p:custDataLst>
          </p:nvPr>
        </p:nvSpPr>
        <p:spPr>
          <a:xfrm>
            <a:off x="4249215" y="1266057"/>
            <a:ext cx="1286981" cy="1250136"/>
          </a:xfrm>
          <a:prstGeom prst="ellipse">
            <a:avLst/>
          </a:prstGeom>
          <a:solidFill>
            <a:srgbClr val="3D76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40000"/>
              </a:lnSpc>
            </a:pPr>
            <a:endParaRPr lang="en-US" sz="2000" b="1" dirty="0">
              <a:solidFill>
                <a:schemeClr val="tx1">
                  <a:lumMod val="75000"/>
                  <a:lumOff val="25000"/>
                </a:schemeClr>
              </a:solidFill>
              <a:cs typeface="+mn-ea"/>
              <a:sym typeface="+mn-lt"/>
            </a:endParaRPr>
          </a:p>
        </p:txBody>
      </p:sp>
      <p:sp>
        <p:nvSpPr>
          <p:cNvPr id="12" name="椭圆"/>
          <p:cNvSpPr/>
          <p:nvPr>
            <p:custDataLst>
              <p:tags r:id="rId4"/>
            </p:custDataLst>
          </p:nvPr>
        </p:nvSpPr>
        <p:spPr>
          <a:xfrm>
            <a:off x="6643503" y="1412543"/>
            <a:ext cx="1286981" cy="1250140"/>
          </a:xfrm>
          <a:prstGeom prst="ellipse">
            <a:avLst/>
          </a:prstGeom>
          <a:solidFill>
            <a:srgbClr val="3D76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en-US" b="1" dirty="0">
              <a:solidFill>
                <a:schemeClr val="tx1">
                  <a:lumMod val="75000"/>
                  <a:lumOff val="25000"/>
                </a:schemeClr>
              </a:solidFill>
              <a:cs typeface="+mn-ea"/>
              <a:sym typeface="+mn-lt"/>
            </a:endParaRPr>
          </a:p>
        </p:txBody>
      </p:sp>
      <p:sp>
        <p:nvSpPr>
          <p:cNvPr id="18" name="椭圆"/>
          <p:cNvSpPr/>
          <p:nvPr>
            <p:custDataLst>
              <p:tags r:id="rId5"/>
            </p:custDataLst>
          </p:nvPr>
        </p:nvSpPr>
        <p:spPr>
          <a:xfrm>
            <a:off x="4249498" y="3239145"/>
            <a:ext cx="1287228" cy="1249917"/>
          </a:xfrm>
          <a:prstGeom prst="ellipse">
            <a:avLst/>
          </a:prstGeom>
          <a:solidFill>
            <a:srgbClr val="3D76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en-US" sz="2000" dirty="0">
              <a:solidFill>
                <a:schemeClr val="tx1">
                  <a:lumMod val="75000"/>
                  <a:lumOff val="25000"/>
                </a:schemeClr>
              </a:solidFill>
              <a:cs typeface="+mn-ea"/>
              <a:sym typeface="+mn-lt"/>
            </a:endParaRPr>
          </a:p>
        </p:txBody>
      </p:sp>
      <p:sp>
        <p:nvSpPr>
          <p:cNvPr id="19" name="任意多边形"/>
          <p:cNvSpPr/>
          <p:nvPr>
            <p:custDataLst>
              <p:tags r:id="rId6"/>
            </p:custDataLst>
          </p:nvPr>
        </p:nvSpPr>
        <p:spPr bwMode="auto">
          <a:xfrm>
            <a:off x="4525090" y="3549505"/>
            <a:ext cx="589343" cy="589343"/>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3D768E"/>
          </a:solidFill>
          <a:ln w="9525">
            <a:solidFill>
              <a:schemeClr val="bg1"/>
            </a:solidFill>
            <a:round/>
          </a:ln>
        </p:spPr>
        <p:txBody>
          <a:bodyPr vert="horz" wrap="square" lIns="91440" tIns="45720" rIns="91440" bIns="45720" numCol="1" anchor="t" anchorCtr="0" compatLnSpc="1"/>
          <a:lstStyle/>
          <a:p>
            <a:pPr>
              <a:lnSpc>
                <a:spcPct val="140000"/>
              </a:lnSpc>
            </a:pPr>
            <a:endParaRPr lang="en-US" dirty="0">
              <a:solidFill>
                <a:schemeClr val="tx1">
                  <a:lumMod val="75000"/>
                  <a:lumOff val="25000"/>
                </a:schemeClr>
              </a:solidFill>
              <a:cs typeface="+mn-ea"/>
              <a:sym typeface="+mn-lt"/>
            </a:endParaRPr>
          </a:p>
        </p:txBody>
      </p:sp>
      <p:sp>
        <p:nvSpPr>
          <p:cNvPr id="38" name="任意多边形"/>
          <p:cNvSpPr/>
          <p:nvPr>
            <p:custDataLst>
              <p:tags r:id="rId7"/>
            </p:custDataLst>
          </p:nvPr>
        </p:nvSpPr>
        <p:spPr bwMode="auto">
          <a:xfrm>
            <a:off x="4506545" y="1742357"/>
            <a:ext cx="589343" cy="589343"/>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3D768E"/>
          </a:solidFill>
          <a:ln w="9525">
            <a:solidFill>
              <a:schemeClr val="bg1"/>
            </a:solidFill>
            <a:round/>
          </a:ln>
        </p:spPr>
        <p:txBody>
          <a:bodyPr vert="horz" wrap="square" lIns="91440" tIns="45720" rIns="91440" bIns="45720" numCol="1" anchor="t" anchorCtr="0" compatLnSpc="1"/>
          <a:lstStyle/>
          <a:p>
            <a:pPr>
              <a:lnSpc>
                <a:spcPct val="140000"/>
              </a:lnSpc>
            </a:pPr>
            <a:endParaRPr lang="en-US" dirty="0">
              <a:solidFill>
                <a:schemeClr val="tx1">
                  <a:lumMod val="75000"/>
                  <a:lumOff val="25000"/>
                </a:schemeClr>
              </a:solidFill>
              <a:cs typeface="+mn-ea"/>
              <a:sym typeface="+mn-lt"/>
            </a:endParaRPr>
          </a:p>
        </p:txBody>
      </p:sp>
      <p:sp>
        <p:nvSpPr>
          <p:cNvPr id="56" name="任意多边形"/>
          <p:cNvSpPr/>
          <p:nvPr>
            <p:custDataLst>
              <p:tags r:id="rId8"/>
            </p:custDataLst>
          </p:nvPr>
        </p:nvSpPr>
        <p:spPr bwMode="auto">
          <a:xfrm>
            <a:off x="4525090" y="5211538"/>
            <a:ext cx="589343" cy="589343"/>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3D768E"/>
          </a:solidFill>
          <a:ln w="9525">
            <a:solidFill>
              <a:schemeClr val="bg1"/>
            </a:solidFill>
            <a:round/>
          </a:ln>
        </p:spPr>
        <p:txBody>
          <a:bodyPr vert="horz" wrap="square" lIns="91440" tIns="45720" rIns="91440" bIns="45720" numCol="1" anchor="t" anchorCtr="0" compatLnSpc="1"/>
          <a:lstStyle/>
          <a:p>
            <a:pPr>
              <a:lnSpc>
                <a:spcPct val="140000"/>
              </a:lnSpc>
            </a:pPr>
            <a:endParaRPr lang="en-US" dirty="0">
              <a:solidFill>
                <a:schemeClr val="tx1">
                  <a:lumMod val="75000"/>
                  <a:lumOff val="25000"/>
                </a:schemeClr>
              </a:solidFill>
              <a:cs typeface="+mn-ea"/>
              <a:sym typeface="+mn-lt"/>
            </a:endParaRPr>
          </a:p>
        </p:txBody>
      </p:sp>
      <p:sp>
        <p:nvSpPr>
          <p:cNvPr id="24" name="椭圆"/>
          <p:cNvSpPr/>
          <p:nvPr>
            <p:custDataLst>
              <p:tags r:id="rId9"/>
            </p:custDataLst>
          </p:nvPr>
        </p:nvSpPr>
        <p:spPr>
          <a:xfrm>
            <a:off x="6643335" y="3205226"/>
            <a:ext cx="1287228" cy="1249917"/>
          </a:xfrm>
          <a:prstGeom prst="ellipse">
            <a:avLst/>
          </a:prstGeom>
          <a:solidFill>
            <a:srgbClr val="3D76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en-US" sz="2000" dirty="0">
              <a:solidFill>
                <a:schemeClr val="tx1">
                  <a:lumMod val="75000"/>
                  <a:lumOff val="25000"/>
                </a:schemeClr>
              </a:solidFill>
              <a:cs typeface="+mn-ea"/>
              <a:sym typeface="+mn-lt"/>
            </a:endParaRPr>
          </a:p>
        </p:txBody>
      </p:sp>
      <p:sp>
        <p:nvSpPr>
          <p:cNvPr id="36" name="椭圆"/>
          <p:cNvSpPr/>
          <p:nvPr>
            <p:custDataLst>
              <p:tags r:id="rId10"/>
            </p:custDataLst>
          </p:nvPr>
        </p:nvSpPr>
        <p:spPr>
          <a:xfrm>
            <a:off x="6643503" y="4997623"/>
            <a:ext cx="1286981" cy="1250143"/>
          </a:xfrm>
          <a:prstGeom prst="ellipse">
            <a:avLst/>
          </a:prstGeom>
          <a:solidFill>
            <a:srgbClr val="3D76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en-US" dirty="0">
              <a:solidFill>
                <a:schemeClr val="tx1">
                  <a:lumMod val="75000"/>
                  <a:lumOff val="25000"/>
                </a:schemeClr>
              </a:solidFill>
              <a:cs typeface="+mn-ea"/>
              <a:sym typeface="+mn-lt"/>
            </a:endParaRPr>
          </a:p>
        </p:txBody>
      </p:sp>
      <p:sp>
        <p:nvSpPr>
          <p:cNvPr id="44" name="矩形"/>
          <p:cNvSpPr/>
          <p:nvPr>
            <p:custDataLst>
              <p:tags r:id="rId11"/>
            </p:custDataLst>
          </p:nvPr>
        </p:nvSpPr>
        <p:spPr>
          <a:xfrm>
            <a:off x="218440" y="1081405"/>
            <a:ext cx="3921125" cy="1418590"/>
          </a:xfrm>
          <a:prstGeom prst="rect">
            <a:avLst/>
          </a:prstGeom>
        </p:spPr>
        <p:txBody>
          <a:bodyPr wrap="square">
            <a:spAutoFit/>
          </a:bodyPr>
          <a:lstStyle/>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 Improving the model</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Secondary work: Learning the knowledge</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Team members should submit their own work in this week.The member who is responsible for the model should submit the relatively complete model.</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45" name="矩形"/>
          <p:cNvSpPr/>
          <p:nvPr>
            <p:custDataLst>
              <p:tags r:id="rId12"/>
            </p:custDataLst>
          </p:nvPr>
        </p:nvSpPr>
        <p:spPr>
          <a:xfrm>
            <a:off x="341464" y="557238"/>
            <a:ext cx="1458845" cy="435610"/>
          </a:xfrm>
          <a:prstGeom prst="rect">
            <a:avLst/>
          </a:prstGeom>
        </p:spPr>
        <p:txBody>
          <a:bodyPr wrap="square">
            <a:spAutoFit/>
          </a:bodyPr>
          <a:lstStyle/>
          <a:p>
            <a:pPr>
              <a:lnSpc>
                <a:spcPct val="140000"/>
              </a:lnSpc>
            </a:pPr>
            <a:r>
              <a:rPr lang="en-US" altLang="zh-CN" sz="1600" b="1" dirty="0">
                <a:solidFill>
                  <a:schemeClr val="tx1">
                    <a:lumMod val="75000"/>
                    <a:lumOff val="25000"/>
                  </a:schemeClr>
                </a:solidFill>
                <a:cs typeface="+mn-ea"/>
                <a:sym typeface="+mn-lt"/>
              </a:rPr>
              <a:t>week10</a:t>
            </a:r>
            <a:endParaRPr lang="en-US" altLang="zh-CN" sz="1600" b="1" dirty="0">
              <a:solidFill>
                <a:schemeClr val="tx1">
                  <a:lumMod val="75000"/>
                  <a:lumOff val="25000"/>
                </a:schemeClr>
              </a:solidFill>
              <a:cs typeface="+mn-ea"/>
              <a:sym typeface="+mn-lt"/>
            </a:endParaRPr>
          </a:p>
        </p:txBody>
      </p:sp>
      <p:sp>
        <p:nvSpPr>
          <p:cNvPr id="46" name="矩形"/>
          <p:cNvSpPr/>
          <p:nvPr>
            <p:custDataLst>
              <p:tags r:id="rId13"/>
            </p:custDataLst>
          </p:nvPr>
        </p:nvSpPr>
        <p:spPr>
          <a:xfrm>
            <a:off x="7930515" y="1081405"/>
            <a:ext cx="3973830" cy="1363345"/>
          </a:xfrm>
          <a:prstGeom prst="rect">
            <a:avLst/>
          </a:prstGeom>
        </p:spPr>
        <p:txBody>
          <a:bodyPr wrap="square">
            <a:noAutofit/>
          </a:bodyPr>
          <a:lstStyle/>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 Learning how to develop a system.</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Secondary work: Improving the model.</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Everyone should submit a report about what you have learned in this week.If start programming, member should submit the source code.If someone improves the model ,he should submit it on the GitHub.</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47" name="矩形"/>
          <p:cNvSpPr/>
          <p:nvPr>
            <p:custDataLst>
              <p:tags r:id="rId14"/>
            </p:custDataLst>
          </p:nvPr>
        </p:nvSpPr>
        <p:spPr>
          <a:xfrm>
            <a:off x="7734245" y="646015"/>
            <a:ext cx="1458845" cy="435610"/>
          </a:xfrm>
          <a:prstGeom prst="rect">
            <a:avLst/>
          </a:prstGeom>
        </p:spPr>
        <p:txBody>
          <a:bodyPr wrap="square">
            <a:spAutoFit/>
          </a:bodyPr>
          <a:lstStyle/>
          <a:p>
            <a:pPr>
              <a:lnSpc>
                <a:spcPct val="140000"/>
              </a:lnSpc>
            </a:pPr>
            <a:r>
              <a:rPr lang="en-US" altLang="zh-CN" sz="1600" b="1" dirty="0">
                <a:solidFill>
                  <a:schemeClr val="tx1">
                    <a:lumMod val="75000"/>
                    <a:lumOff val="25000"/>
                  </a:schemeClr>
                </a:solidFill>
                <a:cs typeface="+mn-ea"/>
                <a:sym typeface="+mn-lt"/>
              </a:rPr>
              <a:t>week11</a:t>
            </a:r>
            <a:endParaRPr lang="en-US" altLang="zh-CN" sz="1600" b="1" dirty="0">
              <a:solidFill>
                <a:schemeClr val="tx1">
                  <a:lumMod val="75000"/>
                  <a:lumOff val="25000"/>
                </a:schemeClr>
              </a:solidFill>
              <a:cs typeface="+mn-ea"/>
              <a:sym typeface="+mn-lt"/>
            </a:endParaRPr>
          </a:p>
        </p:txBody>
      </p:sp>
      <p:sp>
        <p:nvSpPr>
          <p:cNvPr id="48" name="矩形"/>
          <p:cNvSpPr/>
          <p:nvPr>
            <p:custDataLst>
              <p:tags r:id="rId15"/>
            </p:custDataLst>
          </p:nvPr>
        </p:nvSpPr>
        <p:spPr>
          <a:xfrm>
            <a:off x="254635" y="3035935"/>
            <a:ext cx="3994785" cy="2581910"/>
          </a:xfrm>
          <a:prstGeom prst="rect">
            <a:avLst/>
          </a:prstGeom>
        </p:spPr>
        <p:txBody>
          <a:bodyPr wrap="square">
            <a:noAutofit/>
          </a:bodyPr>
          <a:lstStyle/>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 Developing the system.</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Secondary work: Improving the model.</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Team members should submit their own work in this week.The member who is responsible for the system should submit the source code.If someone improves the model ,he should submit it on the GitHub.</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49" name="矩形"/>
          <p:cNvSpPr/>
          <p:nvPr>
            <p:custDataLst>
              <p:tags r:id="rId16"/>
            </p:custDataLst>
          </p:nvPr>
        </p:nvSpPr>
        <p:spPr>
          <a:xfrm>
            <a:off x="254639" y="2723100"/>
            <a:ext cx="1458845" cy="435610"/>
          </a:xfrm>
          <a:prstGeom prst="rect">
            <a:avLst/>
          </a:prstGeom>
        </p:spPr>
        <p:txBody>
          <a:bodyPr wrap="square">
            <a:spAutoFit/>
          </a:bodyPr>
          <a:lstStyle/>
          <a:p>
            <a:pPr>
              <a:lnSpc>
                <a:spcPct val="140000"/>
              </a:lnSpc>
            </a:pPr>
            <a:r>
              <a:rPr lang="en-US" altLang="zh-CN" sz="1600" b="1" dirty="0">
                <a:solidFill>
                  <a:schemeClr val="tx1">
                    <a:lumMod val="75000"/>
                    <a:lumOff val="25000"/>
                  </a:schemeClr>
                </a:solidFill>
                <a:cs typeface="+mn-ea"/>
                <a:sym typeface="+mn-lt"/>
              </a:rPr>
              <a:t>week12</a:t>
            </a:r>
            <a:r>
              <a:rPr lang="zh-CN" altLang="en-US" sz="1600" b="1" dirty="0">
                <a:solidFill>
                  <a:schemeClr val="tx1">
                    <a:lumMod val="75000"/>
                    <a:lumOff val="25000"/>
                  </a:schemeClr>
                </a:solidFill>
                <a:cs typeface="+mn-ea"/>
                <a:sym typeface="+mn-lt"/>
              </a:rPr>
              <a:t>、</a:t>
            </a:r>
            <a:r>
              <a:rPr lang="en-US" altLang="zh-CN" sz="1600" b="1" dirty="0">
                <a:solidFill>
                  <a:schemeClr val="tx1">
                    <a:lumMod val="75000"/>
                    <a:lumOff val="25000"/>
                  </a:schemeClr>
                </a:solidFill>
                <a:cs typeface="+mn-ea"/>
                <a:sym typeface="+mn-lt"/>
              </a:rPr>
              <a:t>13</a:t>
            </a:r>
            <a:endParaRPr lang="en-US" altLang="zh-CN" sz="1600" b="1" dirty="0">
              <a:solidFill>
                <a:schemeClr val="tx1">
                  <a:lumMod val="75000"/>
                  <a:lumOff val="25000"/>
                </a:schemeClr>
              </a:solidFill>
              <a:cs typeface="+mn-ea"/>
              <a:sym typeface="+mn-lt"/>
            </a:endParaRPr>
          </a:p>
        </p:txBody>
      </p:sp>
      <p:sp>
        <p:nvSpPr>
          <p:cNvPr id="50" name="矩形"/>
          <p:cNvSpPr/>
          <p:nvPr>
            <p:custDataLst>
              <p:tags r:id="rId17"/>
            </p:custDataLst>
          </p:nvPr>
        </p:nvSpPr>
        <p:spPr>
          <a:xfrm>
            <a:off x="7930515" y="3408680"/>
            <a:ext cx="3980815" cy="1472565"/>
          </a:xfrm>
          <a:prstGeom prst="rect">
            <a:avLst/>
          </a:prstGeom>
        </p:spPr>
        <p:txBody>
          <a:bodyPr wrap="square">
            <a:noAutofit/>
          </a:bodyPr>
          <a:lstStyle/>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 Testing the system.</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Secondary work: Improving the model.</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Team members should submit their own work in this week.The member who is responsible for the testing should submit the test document.If someone improves the model ,he should submit it on the GitHub.</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51" name="矩形"/>
          <p:cNvSpPr/>
          <p:nvPr>
            <p:custDataLst>
              <p:tags r:id="rId18"/>
            </p:custDataLst>
          </p:nvPr>
        </p:nvSpPr>
        <p:spPr>
          <a:xfrm>
            <a:off x="7910310" y="3109692"/>
            <a:ext cx="1458845" cy="435610"/>
          </a:xfrm>
          <a:prstGeom prst="rect">
            <a:avLst/>
          </a:prstGeom>
        </p:spPr>
        <p:txBody>
          <a:bodyPr wrap="square">
            <a:spAutoFit/>
          </a:bodyPr>
          <a:lstStyle/>
          <a:p>
            <a:pPr>
              <a:lnSpc>
                <a:spcPct val="140000"/>
              </a:lnSpc>
            </a:pPr>
            <a:r>
              <a:rPr lang="en-US" altLang="zh-CN" sz="1600" b="1" dirty="0">
                <a:solidFill>
                  <a:schemeClr val="tx1">
                    <a:lumMod val="75000"/>
                    <a:lumOff val="25000"/>
                  </a:schemeClr>
                </a:solidFill>
                <a:cs typeface="+mn-ea"/>
                <a:sym typeface="+mn-lt"/>
              </a:rPr>
              <a:t>week14</a:t>
            </a:r>
            <a:endParaRPr lang="en-US" altLang="zh-CN" sz="1600" b="1" dirty="0">
              <a:solidFill>
                <a:schemeClr val="tx1">
                  <a:lumMod val="75000"/>
                  <a:lumOff val="25000"/>
                </a:schemeClr>
              </a:solidFill>
              <a:cs typeface="+mn-ea"/>
              <a:sym typeface="+mn-lt"/>
            </a:endParaRPr>
          </a:p>
        </p:txBody>
      </p:sp>
      <p:sp>
        <p:nvSpPr>
          <p:cNvPr id="52" name="矩形"/>
          <p:cNvSpPr/>
          <p:nvPr>
            <p:custDataLst>
              <p:tags r:id="rId19"/>
            </p:custDataLst>
          </p:nvPr>
        </p:nvSpPr>
        <p:spPr>
          <a:xfrm>
            <a:off x="218686" y="5067483"/>
            <a:ext cx="2996748" cy="1196975"/>
          </a:xfrm>
          <a:prstGeom prst="rect">
            <a:avLst/>
          </a:prstGeom>
        </p:spPr>
        <p:txBody>
          <a:bodyPr wrap="square">
            <a:spAutoFit/>
          </a:bodyPr>
          <a:lstStyle/>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 Finishing the system.</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Team members should submit their own work in this week.The team should merge the branches and submit the final system.</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53" name="矩形"/>
          <p:cNvSpPr/>
          <p:nvPr>
            <p:custDataLst>
              <p:tags r:id="rId20"/>
            </p:custDataLst>
          </p:nvPr>
        </p:nvSpPr>
        <p:spPr>
          <a:xfrm>
            <a:off x="222719" y="4775624"/>
            <a:ext cx="1458845" cy="435610"/>
          </a:xfrm>
          <a:prstGeom prst="rect">
            <a:avLst/>
          </a:prstGeom>
        </p:spPr>
        <p:txBody>
          <a:bodyPr wrap="square">
            <a:spAutoFit/>
          </a:bodyPr>
          <a:lstStyle/>
          <a:p>
            <a:pPr>
              <a:lnSpc>
                <a:spcPct val="140000"/>
              </a:lnSpc>
            </a:pPr>
            <a:r>
              <a:rPr lang="en-US" altLang="zh-CN" sz="1600" b="1" dirty="0">
                <a:solidFill>
                  <a:schemeClr val="tx1">
                    <a:lumMod val="75000"/>
                    <a:lumOff val="25000"/>
                  </a:schemeClr>
                </a:solidFill>
                <a:cs typeface="+mn-ea"/>
                <a:sym typeface="+mn-lt"/>
              </a:rPr>
              <a:t>week15</a:t>
            </a:r>
            <a:endParaRPr lang="en-US" altLang="zh-CN" sz="1600" b="1" dirty="0">
              <a:solidFill>
                <a:schemeClr val="tx1">
                  <a:lumMod val="75000"/>
                  <a:lumOff val="25000"/>
                </a:schemeClr>
              </a:solidFill>
              <a:cs typeface="+mn-ea"/>
              <a:sym typeface="+mn-lt"/>
            </a:endParaRPr>
          </a:p>
        </p:txBody>
      </p:sp>
      <p:sp>
        <p:nvSpPr>
          <p:cNvPr id="55" name="矩形"/>
          <p:cNvSpPr/>
          <p:nvPr>
            <p:custDataLst>
              <p:tags r:id="rId21"/>
            </p:custDataLst>
          </p:nvPr>
        </p:nvSpPr>
        <p:spPr>
          <a:xfrm>
            <a:off x="7983800" y="4997751"/>
            <a:ext cx="1458845" cy="435610"/>
          </a:xfrm>
          <a:prstGeom prst="rect">
            <a:avLst/>
          </a:prstGeom>
        </p:spPr>
        <p:txBody>
          <a:bodyPr wrap="square">
            <a:spAutoFit/>
          </a:bodyPr>
          <a:lstStyle/>
          <a:p>
            <a:pPr>
              <a:lnSpc>
                <a:spcPct val="140000"/>
              </a:lnSpc>
            </a:pPr>
            <a:r>
              <a:rPr lang="en-US" altLang="zh-CN" sz="1600" b="1" dirty="0">
                <a:solidFill>
                  <a:schemeClr val="tx1">
                    <a:lumMod val="75000"/>
                    <a:lumOff val="25000"/>
                  </a:schemeClr>
                </a:solidFill>
                <a:cs typeface="+mn-ea"/>
                <a:sym typeface="+mn-lt"/>
              </a:rPr>
              <a:t>week16</a:t>
            </a:r>
            <a:endParaRPr lang="en-US" altLang="zh-CN" sz="1600" b="1" dirty="0">
              <a:solidFill>
                <a:schemeClr val="tx1">
                  <a:lumMod val="75000"/>
                  <a:lumOff val="25000"/>
                </a:schemeClr>
              </a:solidFill>
              <a:cs typeface="+mn-ea"/>
              <a:sym typeface="+mn-lt"/>
            </a:endParaRPr>
          </a:p>
        </p:txBody>
      </p:sp>
      <p:sp>
        <p:nvSpPr>
          <p:cNvPr id="58" name="任意多边形"/>
          <p:cNvSpPr/>
          <p:nvPr>
            <p:custDataLst>
              <p:tags r:id="rId22"/>
            </p:custDataLst>
          </p:nvPr>
        </p:nvSpPr>
        <p:spPr bwMode="auto">
          <a:xfrm flipH="1">
            <a:off x="7009403" y="1740204"/>
            <a:ext cx="589639" cy="58963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3D768E"/>
          </a:solidFill>
          <a:ln w="9525">
            <a:solidFill>
              <a:schemeClr val="bg1"/>
            </a:solidFill>
            <a:round/>
          </a:ln>
        </p:spPr>
        <p:txBody>
          <a:bodyPr vert="horz" wrap="square" lIns="91440" tIns="45720" rIns="91440" bIns="45720" numCol="1" anchor="t" anchorCtr="0" compatLnSpc="1"/>
          <a:lstStyle/>
          <a:p>
            <a:pPr>
              <a:lnSpc>
                <a:spcPct val="140000"/>
              </a:lnSpc>
            </a:pPr>
            <a:endParaRPr lang="en-US" dirty="0">
              <a:solidFill>
                <a:schemeClr val="tx1">
                  <a:lumMod val="75000"/>
                  <a:lumOff val="25000"/>
                </a:schemeClr>
              </a:solidFill>
              <a:cs typeface="+mn-ea"/>
              <a:sym typeface="+mn-lt"/>
            </a:endParaRPr>
          </a:p>
        </p:txBody>
      </p:sp>
      <p:sp>
        <p:nvSpPr>
          <p:cNvPr id="62" name="任意多边形"/>
          <p:cNvSpPr/>
          <p:nvPr>
            <p:custDataLst>
              <p:tags r:id="rId23"/>
            </p:custDataLst>
          </p:nvPr>
        </p:nvSpPr>
        <p:spPr bwMode="auto">
          <a:xfrm flipH="1">
            <a:off x="6992547" y="5328838"/>
            <a:ext cx="589639" cy="58963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3D768E"/>
          </a:solidFill>
          <a:ln w="9525">
            <a:solidFill>
              <a:schemeClr val="bg1"/>
            </a:solidFill>
            <a:round/>
          </a:ln>
        </p:spPr>
        <p:txBody>
          <a:bodyPr vert="horz" wrap="square" lIns="91440" tIns="45720" rIns="91440" bIns="45720" numCol="1" anchor="t" anchorCtr="0" compatLnSpc="1"/>
          <a:lstStyle/>
          <a:p>
            <a:pPr>
              <a:lnSpc>
                <a:spcPct val="140000"/>
              </a:lnSpc>
            </a:pPr>
            <a:endParaRPr lang="en-US" dirty="0">
              <a:solidFill>
                <a:schemeClr val="tx1">
                  <a:lumMod val="75000"/>
                  <a:lumOff val="25000"/>
                </a:schemeClr>
              </a:solidFill>
              <a:cs typeface="+mn-ea"/>
              <a:sym typeface="+mn-lt"/>
            </a:endParaRPr>
          </a:p>
        </p:txBody>
      </p:sp>
      <p:sp>
        <p:nvSpPr>
          <p:cNvPr id="5" name="任意多边形"/>
          <p:cNvSpPr/>
          <p:nvPr>
            <p:custDataLst>
              <p:tags r:id="rId24"/>
            </p:custDataLst>
          </p:nvPr>
        </p:nvSpPr>
        <p:spPr bwMode="auto">
          <a:xfrm flipH="1">
            <a:off x="7123907" y="3570243"/>
            <a:ext cx="589639" cy="58963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3D768E"/>
          </a:solidFill>
          <a:ln w="9525">
            <a:solidFill>
              <a:schemeClr val="bg1"/>
            </a:solidFill>
            <a:round/>
          </a:ln>
        </p:spPr>
        <p:txBody>
          <a:bodyPr vert="horz" wrap="square" lIns="91440" tIns="45720" rIns="91440" bIns="45720" numCol="1" anchor="t" anchorCtr="0" compatLnSpc="1"/>
          <a:p>
            <a:pPr>
              <a:lnSpc>
                <a:spcPct val="140000"/>
              </a:lnSpc>
            </a:pPr>
            <a:endParaRPr lang="en-US" dirty="0">
              <a:solidFill>
                <a:schemeClr val="tx1">
                  <a:lumMod val="75000"/>
                  <a:lumOff val="25000"/>
                </a:schemeClr>
              </a:solidFill>
              <a:cs typeface="+mn-ea"/>
              <a:sym typeface="+mn-lt"/>
            </a:endParaRPr>
          </a:p>
        </p:txBody>
      </p:sp>
      <p:sp>
        <p:nvSpPr>
          <p:cNvPr id="15" name="圆角矩形"/>
          <p:cNvSpPr/>
          <p:nvPr>
            <p:custDataLst>
              <p:tags r:id="rId25"/>
            </p:custDataLst>
          </p:nvPr>
        </p:nvSpPr>
        <p:spPr>
          <a:xfrm>
            <a:off x="4727575" y="474980"/>
            <a:ext cx="2736215" cy="472440"/>
          </a:xfrm>
          <a:prstGeom prst="roundRect">
            <a:avLst>
              <a:gd name="adj" fmla="val 50000"/>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17" name="文本框"/>
          <p:cNvSpPr txBox="1"/>
          <p:nvPr>
            <p:custDataLst>
              <p:tags r:id="rId26"/>
            </p:custDataLst>
          </p:nvPr>
        </p:nvSpPr>
        <p:spPr>
          <a:xfrm>
            <a:off x="4457065" y="557530"/>
            <a:ext cx="3277235" cy="307340"/>
          </a:xfrm>
          <a:prstGeom prst="rect">
            <a:avLst/>
          </a:prstGeom>
          <a:noFill/>
        </p:spPr>
        <p:txBody>
          <a:bodyPr wrap="square" lIns="0" tIns="0" rIns="0" bIns="0" rtlCol="0" anchor="ctr">
            <a:spAutoFit/>
          </a:bodyPr>
          <a:lstStyle/>
          <a:p>
            <a:pPr algn="ctr"/>
            <a:r>
              <a:rPr lang="en-US" altLang="zh-CN" sz="20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rPr>
              <a:t>Milestone setting</a:t>
            </a:r>
            <a:endParaRPr lang="zh-CN" altLang="en-US" sz="20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endParaRPr>
          </a:p>
        </p:txBody>
      </p:sp>
      <p:sp>
        <p:nvSpPr>
          <p:cNvPr id="2" name="文本框 1"/>
          <p:cNvSpPr txBox="1"/>
          <p:nvPr/>
        </p:nvSpPr>
        <p:spPr>
          <a:xfrm>
            <a:off x="7983855" y="5332095"/>
            <a:ext cx="3545205" cy="1076960"/>
          </a:xfrm>
          <a:prstGeom prst="rect">
            <a:avLst/>
          </a:prstGeom>
          <a:noFill/>
        </p:spPr>
        <p:txBody>
          <a:bodyPr wrap="square" rtlCol="0" anchor="t">
            <a:noAutofit/>
          </a:bodyPr>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 </a:t>
            </a:r>
            <a:r>
              <a:rPr lang="en-US"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Report the system</a:t>
            </a: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a:t>
            </a:r>
            <a:r>
              <a:rPr lang="en-US"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Team members accept the check.</a:t>
            </a:r>
            <a:endParaRPr lang="en-US"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cover/>
      </p:transition>
    </mc:Choice>
    <mc:Fallback>
      <p:transition spd="slow" advClick="0" advTm="3000">
        <p:cov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descr="686d662e6e8907d5adeb9a3d164d8c3"/>
          <p:cNvPicPr>
            <a:picLocks noChangeAspect="1"/>
          </p:cNvPicPr>
          <p:nvPr userDrawn="1"/>
        </p:nvPicPr>
        <p:blipFill>
          <a:blip r:embed="rId1"/>
          <a:stretch>
            <a:fillRect/>
          </a:stretch>
        </p:blipFill>
        <p:spPr>
          <a:xfrm>
            <a:off x="635" y="0"/>
            <a:ext cx="12192000" cy="6858000"/>
          </a:xfrm>
          <a:prstGeom prst="rect">
            <a:avLst/>
          </a:prstGeom>
        </p:spPr>
      </p:pic>
      <p:sp>
        <p:nvSpPr>
          <p:cNvPr id="2" name="矩形"/>
          <p:cNvSpPr/>
          <p:nvPr/>
        </p:nvSpPr>
        <p:spPr>
          <a:xfrm>
            <a:off x="400050" y="1617345"/>
            <a:ext cx="11466195" cy="37274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9" name="矩形"/>
          <p:cNvSpPr/>
          <p:nvPr userDrawn="1"/>
        </p:nvSpPr>
        <p:spPr>
          <a:xfrm>
            <a:off x="400050" y="310515"/>
            <a:ext cx="11466830" cy="6237605"/>
          </a:xfrm>
          <a:prstGeom prst="rect">
            <a:avLst/>
          </a:prstGeom>
          <a:noFill/>
          <a:ln>
            <a:solidFill>
              <a:schemeClr val="bg1"/>
            </a:solidFill>
          </a:ln>
          <a:extLst>
            <a:ext uri="{909E8E84-426E-40DD-AFC4-6F175D3DCCD1}">
              <a14:hiddenFill xmlns:a14="http://schemas.microsoft.com/office/drawing/2010/main">
                <a:solidFill>
                  <a:schemeClr val="bg1">
                    <a:alpha val="7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24" name="椭圆"/>
          <p:cNvSpPr/>
          <p:nvPr>
            <p:custDataLst>
              <p:tags r:id="rId2"/>
            </p:custDataLst>
          </p:nvPr>
        </p:nvSpPr>
        <p:spPr>
          <a:xfrm>
            <a:off x="1861185" y="2453640"/>
            <a:ext cx="1988185" cy="1950720"/>
          </a:xfrm>
          <a:prstGeom prst="ellipse">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55C6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25" name="文本框"/>
          <p:cNvSpPr txBox="1"/>
          <p:nvPr>
            <p:custDataLst>
              <p:tags r:id="rId3"/>
            </p:custDataLst>
          </p:nvPr>
        </p:nvSpPr>
        <p:spPr>
          <a:xfrm>
            <a:off x="2035810" y="2976880"/>
            <a:ext cx="1617345" cy="110680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rPr>
              <a:t>04</a:t>
            </a:r>
            <a:endParaRPr kumimoji="0" lang="en-US" altLang="zh-CN" sz="6600" b="0" i="0" u="none" strike="noStrike" kern="1200" cap="none" spc="0" normalizeH="0" baseline="0" noProof="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23" name="文本框"/>
          <p:cNvSpPr txBox="1"/>
          <p:nvPr>
            <p:custDataLst>
              <p:tags r:id="rId4"/>
            </p:custDataLst>
          </p:nvPr>
        </p:nvSpPr>
        <p:spPr>
          <a:xfrm>
            <a:off x="6388100" y="2797810"/>
            <a:ext cx="4471670" cy="92202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b="1" noProof="0" dirty="0">
                <a:solidFill>
                  <a:srgbClr val="3D768E"/>
                </a:solidFill>
                <a:latin typeface="汉仪旗黑-60简" panose="00020600040101010101" charset="-122"/>
                <a:ea typeface="汉仪旗黑-60简" panose="00020600040101010101" charset="-122"/>
                <a:cs typeface="汉仪旗黑-60简" panose="00020600040101010101" charset="-122"/>
              </a:rPr>
              <a:t>Project Risk</a:t>
            </a:r>
            <a:endParaRPr lang="en-US" altLang="zh-CN" sz="5400" b="1" noProof="0" dirty="0">
              <a:solidFill>
                <a:srgbClr val="3D768E"/>
              </a:solidFill>
              <a:latin typeface="汉仪旗黑-60简" panose="00020600040101010101" charset="-122"/>
              <a:ea typeface="汉仪旗黑-60简" panose="00020600040101010101" charset="-122"/>
              <a:cs typeface="汉仪旗黑-60简" panose="00020600040101010101" charset="-122"/>
            </a:endParaRPr>
          </a:p>
        </p:txBody>
      </p:sp>
      <p:cxnSp>
        <p:nvCxnSpPr>
          <p:cNvPr id="3" name="直接连接符"/>
          <p:cNvCxnSpPr/>
          <p:nvPr/>
        </p:nvCxnSpPr>
        <p:spPr>
          <a:xfrm>
            <a:off x="3849370" y="3623310"/>
            <a:ext cx="7571740" cy="48260"/>
          </a:xfrm>
          <a:prstGeom prst="line">
            <a:avLst/>
          </a:prstGeom>
          <a:ln>
            <a:solidFill>
              <a:srgbClr val="485867"/>
            </a:solidFill>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p:cNvSpPr/>
          <p:nvPr>
            <p:custDataLst>
              <p:tags r:id="rId1"/>
            </p:custDataLst>
          </p:nvPr>
        </p:nvSpPr>
        <p:spPr>
          <a:xfrm>
            <a:off x="4727575" y="474980"/>
            <a:ext cx="2736215" cy="472440"/>
          </a:xfrm>
          <a:prstGeom prst="roundRect">
            <a:avLst>
              <a:gd name="adj" fmla="val 50000"/>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17" name="文本框"/>
          <p:cNvSpPr txBox="1"/>
          <p:nvPr>
            <p:custDataLst>
              <p:tags r:id="rId2"/>
            </p:custDataLst>
          </p:nvPr>
        </p:nvSpPr>
        <p:spPr>
          <a:xfrm>
            <a:off x="4457065" y="557530"/>
            <a:ext cx="3277235" cy="307340"/>
          </a:xfrm>
          <a:prstGeom prst="rect">
            <a:avLst/>
          </a:prstGeom>
          <a:noFill/>
        </p:spPr>
        <p:txBody>
          <a:bodyPr wrap="square" lIns="0" tIns="0" rIns="0" bIns="0" rtlCol="0" anchor="ctr">
            <a:spAutoFit/>
          </a:bodyPr>
          <a:lstStyle/>
          <a:p>
            <a:pPr algn="ctr"/>
            <a:r>
              <a:rPr lang="en-US" altLang="zh-CN" sz="20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rPr>
              <a:t>Project Risk</a:t>
            </a:r>
            <a:endParaRPr lang="en-US" altLang="zh-CN" sz="20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endParaRPr>
          </a:p>
        </p:txBody>
      </p:sp>
      <p:graphicFrame>
        <p:nvGraphicFramePr>
          <p:cNvPr id="4" name="表格 3"/>
          <p:cNvGraphicFramePr/>
          <p:nvPr/>
        </p:nvGraphicFramePr>
        <p:xfrm>
          <a:off x="1918970" y="1259840"/>
          <a:ext cx="8403590" cy="4293870"/>
        </p:xfrm>
        <a:graphic>
          <a:graphicData uri="http://schemas.openxmlformats.org/drawingml/2006/table">
            <a:tbl>
              <a:tblPr/>
              <a:tblGrid>
                <a:gridCol w="2800350"/>
                <a:gridCol w="2799715"/>
                <a:gridCol w="2803525"/>
              </a:tblGrid>
              <a:tr h="285750">
                <a:tc>
                  <a:txBody>
                    <a:bodyPr/>
                    <a:p>
                      <a:pPr indent="0">
                        <a:buNone/>
                      </a:pPr>
                      <a:r>
                        <a:rPr lang="en-US" sz="1000" b="0">
                          <a:latin typeface="Calibri" panose="020F0502020204030204" charset="0"/>
                          <a:cs typeface="Calibri" panose="020F0502020204030204" charset="0"/>
                        </a:rPr>
                        <a:t>Risk Type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Risk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Solution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18310">
                <a:tc>
                  <a:txBody>
                    <a:bodyPr/>
                    <a:p>
                      <a:pPr indent="0">
                        <a:buNone/>
                      </a:pPr>
                      <a:r>
                        <a:rPr lang="en-US" sz="1000" b="0">
                          <a:latin typeface="Calibri" panose="020F0502020204030204" charset="0"/>
                          <a:cs typeface="Calibri" panose="020F0502020204030204" charset="0"/>
                        </a:rPr>
                        <a:t>schedule risk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Unable to complete due to time constraints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Membershould fully consider various potential factors and make plans.Breakdown of tasks should be indetail.Members should strictly follow the project plan.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44270">
                <a:tc>
                  <a:txBody>
                    <a:bodyPr/>
                    <a:p>
                      <a:pPr indent="0">
                        <a:buNone/>
                      </a:pPr>
                      <a:r>
                        <a:rPr lang="en-US" sz="1000" b="0">
                          <a:latin typeface="Calibri" panose="020F0502020204030204" charset="0"/>
                          <a:cs typeface="Calibri" panose="020F0502020204030204" charset="0"/>
                        </a:rPr>
                        <a:t>Technical risks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Unable to builda robust model due to the hardware performance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performance of the model can be allowed to be weak，but it must be able to complete corresponding tasks.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45540">
                <a:tc>
                  <a:txBody>
                    <a:bodyPr/>
                    <a:p>
                      <a:pPr indent="0">
                        <a:buNone/>
                      </a:pPr>
                      <a:r>
                        <a:rPr lang="en-US" sz="1000" b="0">
                          <a:latin typeface="Calibri" panose="020F0502020204030204" charset="0"/>
                          <a:cs typeface="Calibri" panose="020F0502020204030204" charset="0"/>
                        </a:rPr>
                        <a:t>Human Resources Risk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Members cannot complete this week's task due to special reasons.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Members need to notify other members in advance, and other membersare responsible for completing the module.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2009775" y="4252595"/>
            <a:ext cx="7887335" cy="690880"/>
          </a:xfrm>
          <a:prstGeom prst="rect">
            <a:avLst/>
          </a:prstGeom>
          <a:noFill/>
          <a:ln w="9525">
            <a:noFill/>
          </a:ln>
        </p:spPr>
        <p:txBody>
          <a:bodyPr>
            <a:noAutofit/>
          </a:bodyPr>
          <a:p>
            <a:pPr indent="0"/>
            <a:r>
              <a:rPr lang="en-US" b="0">
                <a:latin typeface="Calibri" panose="020F0502020204030204" charset="0"/>
                <a:ea typeface="宋体" panose="02010600030101010101" pitchFamily="2" charset="-122"/>
              </a:rPr>
              <a:t> </a:t>
            </a:r>
            <a:endParaRPr lang="en-US" altLang="en-US" b="0">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cover/>
      </p:transition>
    </mc:Choice>
    <mc:Fallback>
      <p:transition spd="slow" advClick="0" advTm="3000">
        <p:cov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descr="686d662e6e8907d5adeb9a3d164d8c3"/>
          <p:cNvPicPr>
            <a:picLocks noChangeAspect="1"/>
          </p:cNvPicPr>
          <p:nvPr/>
        </p:nvPicPr>
        <p:blipFill>
          <a:blip r:embed="rId1"/>
          <a:stretch>
            <a:fillRect/>
          </a:stretch>
        </p:blipFill>
        <p:spPr>
          <a:xfrm>
            <a:off x="5674995" y="1506220"/>
            <a:ext cx="6339205" cy="4246880"/>
          </a:xfrm>
          <a:prstGeom prst="rect">
            <a:avLst/>
          </a:prstGeom>
        </p:spPr>
      </p:pic>
      <p:sp>
        <p:nvSpPr>
          <p:cNvPr id="6" name="矩形"/>
          <p:cNvSpPr/>
          <p:nvPr userDrawn="1"/>
        </p:nvSpPr>
        <p:spPr>
          <a:xfrm>
            <a:off x="0" y="1442720"/>
            <a:ext cx="12192000" cy="4310380"/>
          </a:xfrm>
          <a:prstGeom prst="rect">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16" name="圆角矩形"/>
          <p:cNvSpPr/>
          <p:nvPr/>
        </p:nvSpPr>
        <p:spPr>
          <a:xfrm>
            <a:off x="1552575" y="4607560"/>
            <a:ext cx="4342130" cy="344805"/>
          </a:xfrm>
          <a:prstGeom prst="roundRect">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汉仪旗黑-60简" panose="00020600040101010101" charset="-122"/>
            </a:endParaRPr>
          </a:p>
        </p:txBody>
      </p:sp>
      <p:sp>
        <p:nvSpPr>
          <p:cNvPr id="20" name="文本框"/>
          <p:cNvSpPr txBox="1"/>
          <p:nvPr>
            <p:custDataLst>
              <p:tags r:id="rId2"/>
            </p:custDataLst>
          </p:nvPr>
        </p:nvSpPr>
        <p:spPr>
          <a:xfrm>
            <a:off x="869315" y="4666615"/>
            <a:ext cx="2075180" cy="306705"/>
          </a:xfrm>
          <a:prstGeom prst="rect">
            <a:avLst/>
          </a:prstGeom>
          <a:noFill/>
        </p:spPr>
        <p:txBody>
          <a:bodyPr wrap="none" rtlCol="0">
            <a:spAutoFit/>
          </a:bodyPr>
          <a:p>
            <a:r>
              <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reporter</a:t>
            </a:r>
            <a:r>
              <a:rPr 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a:t>
            </a:r>
            <a:r>
              <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eleven team</a:t>
            </a:r>
            <a:endPar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endParaRPr>
          </a:p>
        </p:txBody>
      </p:sp>
      <p:sp>
        <p:nvSpPr>
          <p:cNvPr id="22" name="文本框"/>
          <p:cNvSpPr txBox="1"/>
          <p:nvPr>
            <p:custDataLst>
              <p:tags r:id="rId3"/>
            </p:custDataLst>
          </p:nvPr>
        </p:nvSpPr>
        <p:spPr>
          <a:xfrm>
            <a:off x="3153410" y="4656455"/>
            <a:ext cx="1534160" cy="306705"/>
          </a:xfrm>
          <a:prstGeom prst="rect">
            <a:avLst/>
          </a:prstGeom>
          <a:noFill/>
        </p:spPr>
        <p:txBody>
          <a:bodyPr wrap="none" rtlCol="0">
            <a:spAutoFit/>
          </a:bodyPr>
          <a:p>
            <a:r>
              <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time</a:t>
            </a:r>
            <a:r>
              <a:rPr 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a:t>
            </a:r>
            <a:r>
              <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rPr>
              <a:t>2023.3.29</a:t>
            </a:r>
            <a:endParaRPr lang="en-US" altLang="zh-CN" sz="1400" b="1" dirty="0">
              <a:solidFill>
                <a:schemeClr val="bg1"/>
              </a:solidFill>
              <a:latin typeface="汉仪旗黑-60简" panose="00020600040101010101" charset="-122"/>
              <a:ea typeface="汉仪旗黑-60简" panose="00020600040101010101" charset="-122"/>
              <a:cs typeface="汉仪旗黑-60简" panose="00020600040101010101" charset="-122"/>
            </a:endParaRPr>
          </a:p>
        </p:txBody>
      </p:sp>
      <p:sp>
        <p:nvSpPr>
          <p:cNvPr id="10" name="任意多边形"/>
          <p:cNvSpPr/>
          <p:nvPr userDrawn="1"/>
        </p:nvSpPr>
        <p:spPr>
          <a:xfrm rot="16200000" flipH="1">
            <a:off x="7509510" y="1250315"/>
            <a:ext cx="4324985" cy="4700905"/>
          </a:xfrm>
          <a:custGeom>
            <a:avLst/>
            <a:gdLst>
              <a:gd name="connsiteX0" fmla="*/ 0 w 3185160"/>
              <a:gd name="connsiteY0" fmla="*/ 4747925 h 4747925"/>
              <a:gd name="connsiteX1" fmla="*/ 0 w 3185160"/>
              <a:gd name="connsiteY1" fmla="*/ 1532285 h 4747925"/>
              <a:gd name="connsiteX2" fmla="*/ 8711 w 3185160"/>
              <a:gd name="connsiteY2" fmla="*/ 1532285 h 4747925"/>
              <a:gd name="connsiteX3" fmla="*/ 1596936 w 3185160"/>
              <a:gd name="connsiteY3" fmla="*/ 0 h 4747925"/>
              <a:gd name="connsiteX4" fmla="*/ 3185160 w 3185160"/>
              <a:gd name="connsiteY4" fmla="*/ 1532285 h 4747925"/>
              <a:gd name="connsiteX5" fmla="*/ 3185160 w 3185160"/>
              <a:gd name="connsiteY5" fmla="*/ 4747925 h 474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5160" h="4747925">
                <a:moveTo>
                  <a:pt x="0" y="4747925"/>
                </a:moveTo>
                <a:lnTo>
                  <a:pt x="0" y="1532285"/>
                </a:lnTo>
                <a:lnTo>
                  <a:pt x="8711" y="1532285"/>
                </a:lnTo>
                <a:lnTo>
                  <a:pt x="1596936" y="0"/>
                </a:lnTo>
                <a:lnTo>
                  <a:pt x="3185160" y="1532285"/>
                </a:lnTo>
                <a:lnTo>
                  <a:pt x="3185160" y="47479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旗黑-60简" panose="00020600040101010101" charset="-122"/>
              <a:ea typeface="汉仪旗黑-60简" panose="00020600040101010101" charset="-122"/>
              <a:cs typeface="汉仪旗黑-60简" panose="00020600040101010101" charset="-122"/>
            </a:endParaRPr>
          </a:p>
        </p:txBody>
      </p:sp>
      <p:pic>
        <p:nvPicPr>
          <p:cNvPr id="31" name="图片" descr="686d662e6e8907d5adeb9a3d164d8c3"/>
          <p:cNvPicPr>
            <a:picLocks noChangeAspect="1"/>
          </p:cNvPicPr>
          <p:nvPr/>
        </p:nvPicPr>
        <p:blipFill>
          <a:blip r:embed="rId1"/>
          <a:stretch>
            <a:fillRect/>
          </a:stretch>
        </p:blipFill>
        <p:spPr>
          <a:xfrm>
            <a:off x="5928995" y="1443355"/>
            <a:ext cx="5971540" cy="4309745"/>
          </a:xfrm>
          <a:prstGeom prst="rect">
            <a:avLst/>
          </a:prstGeom>
        </p:spPr>
      </p:pic>
      <p:sp>
        <p:nvSpPr>
          <p:cNvPr id="33" name="直角三角形"/>
          <p:cNvSpPr/>
          <p:nvPr/>
        </p:nvSpPr>
        <p:spPr>
          <a:xfrm rot="13560000">
            <a:off x="4389755" y="2108835"/>
            <a:ext cx="3094355" cy="2983230"/>
          </a:xfrm>
          <a:prstGeom prst="rtTriangle">
            <a:avLst/>
          </a:prstGeom>
          <a:solidFill>
            <a:srgbClr val="3D768E"/>
          </a:solidFill>
          <a:ln>
            <a:solidFill>
              <a:srgbClr val="3D76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17" name="文本框" descr="7b0a20202020227461726765744d6f64756c65223a20226b6f6e6c696e65666f6e7473220a7d0a"/>
          <p:cNvSpPr txBox="1"/>
          <p:nvPr/>
        </p:nvSpPr>
        <p:spPr>
          <a:xfrm>
            <a:off x="262890" y="3268345"/>
            <a:ext cx="6921500" cy="706755"/>
          </a:xfrm>
          <a:prstGeom prst="rect">
            <a:avLst/>
          </a:prstGeom>
          <a:noFill/>
        </p:spPr>
        <p:txBody>
          <a:bodyPr wrap="square" rtlCol="0">
            <a:spAutoFit/>
          </a:bodyPr>
          <a:p>
            <a:pPr algn="ctr"/>
            <a:r>
              <a:rPr lang="en-US" altLang="zh-CN" sz="4000" b="1">
                <a:solidFill>
                  <a:schemeClr val="bg1"/>
                </a:solidFill>
                <a:latin typeface="汉仪旗黑-60简" panose="00020600040101010101" charset="-122"/>
                <a:ea typeface="汉仪旗黑-60简" panose="00020600040101010101" charset="-122"/>
                <a:cs typeface="汉仪旗黑-60简" panose="00020600040101010101" charset="-122"/>
                <a:sym typeface="+mn-ea"/>
              </a:rPr>
              <a:t>Thank you for you watching</a:t>
            </a:r>
            <a:endParaRPr lang="en-US" altLang="zh-CN" sz="4000" b="1">
              <a:solidFill>
                <a:schemeClr val="bg1"/>
              </a:solidFill>
              <a:latin typeface="汉仪旗黑-60简" panose="00020600040101010101" charset="-122"/>
              <a:ea typeface="汉仪旗黑-60简" panose="00020600040101010101" charset="-122"/>
              <a:cs typeface="汉仪旗黑-60简" panose="00020600040101010101" charset="-122"/>
              <a:sym typeface="+mn-ea"/>
            </a:endParaRPr>
          </a:p>
        </p:txBody>
      </p:sp>
      <p:pic>
        <p:nvPicPr>
          <p:cNvPr id="35" name="图片"/>
          <p:cNvPicPr>
            <a:picLocks noChangeAspect="1"/>
          </p:cNvPicPr>
          <p:nvPr/>
        </p:nvPicPr>
        <p:blipFill>
          <a:blip r:embed="rId4"/>
          <a:srcRect l="13023"/>
          <a:stretch>
            <a:fillRect/>
          </a:stretch>
        </p:blipFill>
        <p:spPr>
          <a:xfrm>
            <a:off x="5781675" y="1234440"/>
            <a:ext cx="2101850" cy="4618990"/>
          </a:xfrm>
          <a:prstGeom prst="rect">
            <a:avLst/>
          </a:prstGeom>
        </p:spPr>
      </p:pic>
      <p:cxnSp>
        <p:nvCxnSpPr>
          <p:cNvPr id="37" name="直接连接符"/>
          <p:cNvCxnSpPr/>
          <p:nvPr/>
        </p:nvCxnSpPr>
        <p:spPr>
          <a:xfrm flipV="1">
            <a:off x="104140" y="5838825"/>
            <a:ext cx="7239000" cy="14605"/>
          </a:xfrm>
          <a:prstGeom prst="line">
            <a:avLst/>
          </a:prstGeom>
          <a:ln w="28575">
            <a:solidFill>
              <a:srgbClr val="485867"/>
            </a:solidFill>
          </a:ln>
        </p:spPr>
        <p:style>
          <a:lnRef idx="1">
            <a:schemeClr val="accent1"/>
          </a:lnRef>
          <a:fillRef idx="0">
            <a:schemeClr val="accent1"/>
          </a:fillRef>
          <a:effectRef idx="0">
            <a:schemeClr val="accent1"/>
          </a:effectRef>
          <a:fontRef idx="minor">
            <a:schemeClr val="tx1"/>
          </a:fontRef>
        </p:style>
      </p:cxnSp>
      <p:cxnSp>
        <p:nvCxnSpPr>
          <p:cNvPr id="38" name="直接连接符"/>
          <p:cNvCxnSpPr/>
          <p:nvPr/>
        </p:nvCxnSpPr>
        <p:spPr>
          <a:xfrm flipV="1">
            <a:off x="4775200" y="1343025"/>
            <a:ext cx="7239000" cy="14605"/>
          </a:xfrm>
          <a:prstGeom prst="line">
            <a:avLst/>
          </a:prstGeom>
          <a:ln w="28575">
            <a:solidFill>
              <a:srgbClr val="485867"/>
            </a:solidFill>
          </a:ln>
        </p:spPr>
        <p:style>
          <a:lnRef idx="1">
            <a:schemeClr val="accent1"/>
          </a:lnRef>
          <a:fillRef idx="0">
            <a:schemeClr val="accent1"/>
          </a:fillRef>
          <a:effectRef idx="0">
            <a:schemeClr val="accent1"/>
          </a:effectRef>
          <a:fontRef idx="minor">
            <a:schemeClr val="tx1"/>
          </a:fontRef>
        </p:style>
      </p:cxnSp>
      <p:pic>
        <p:nvPicPr>
          <p:cNvPr id="312" name="图片 312" descr="黑色校徽"/>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a:xfrm>
            <a:off x="531813" y="200978"/>
            <a:ext cx="1020445" cy="1033145"/>
          </a:xfrm>
          <a:prstGeom prst="rect">
            <a:avLst/>
          </a:prstGeom>
          <a:noFill/>
          <a:ln>
            <a:noFill/>
          </a:ln>
        </p:spPr>
      </p:pic>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txBox="1"/>
          <p:nvPr/>
        </p:nvSpPr>
        <p:spPr>
          <a:xfrm>
            <a:off x="4016375" y="628015"/>
            <a:ext cx="4196715" cy="922020"/>
          </a:xfrm>
          <a:prstGeom prst="rect">
            <a:avLst/>
          </a:prstGeom>
          <a:noFill/>
        </p:spPr>
        <p:txBody>
          <a:bodyPr wrap="square" rtlCol="0">
            <a:spAutoFit/>
          </a:bodyPr>
          <a:p>
            <a:pPr algn="ctr"/>
            <a:r>
              <a:rPr lang="en-US" altLang="zh-CN" sz="5400" b="1">
                <a:solidFill>
                  <a:schemeClr val="tx1">
                    <a:lumMod val="75000"/>
                    <a:lumOff val="25000"/>
                  </a:schemeClr>
                </a:solidFill>
                <a:effectLst>
                  <a:outerShdw blurRad="38100" dist="38100" dir="2700000" algn="tl">
                    <a:srgbClr val="000000">
                      <a:alpha val="43137"/>
                    </a:srgbClr>
                  </a:outerShdw>
                </a:effectLst>
                <a:latin typeface="汉仪旗黑-60简" panose="00020600040101010101" charset="-122"/>
                <a:ea typeface="汉仪旗黑-60简" panose="00020600040101010101" charset="-122"/>
                <a:cs typeface="汉仪旗黑-60简" panose="00020600040101010101" charset="-122"/>
              </a:rPr>
              <a:t>CONTENTS</a:t>
            </a:r>
            <a:endParaRPr lang="en-US" altLang="zh-CN" sz="5400" b="1">
              <a:solidFill>
                <a:schemeClr val="tx1">
                  <a:lumMod val="75000"/>
                  <a:lumOff val="25000"/>
                </a:schemeClr>
              </a:solidFill>
              <a:effectLst>
                <a:outerShdw blurRad="38100" dist="38100" dir="2700000" algn="tl">
                  <a:srgbClr val="000000">
                    <a:alpha val="43137"/>
                  </a:srgbClr>
                </a:outerShdw>
              </a:effectLst>
              <a:latin typeface="汉仪旗黑-60简" panose="00020600040101010101" charset="-122"/>
              <a:ea typeface="汉仪旗黑-60简" panose="00020600040101010101" charset="-122"/>
              <a:cs typeface="汉仪旗黑-60简" panose="00020600040101010101" charset="-122"/>
            </a:endParaRPr>
          </a:p>
        </p:txBody>
      </p:sp>
      <p:sp>
        <p:nvSpPr>
          <p:cNvPr id="3" name="文本框"/>
          <p:cNvSpPr txBox="1"/>
          <p:nvPr>
            <p:custDataLst>
              <p:tags r:id="rId1"/>
            </p:custDataLst>
          </p:nvPr>
        </p:nvSpPr>
        <p:spPr>
          <a:xfrm>
            <a:off x="2756535" y="3568700"/>
            <a:ext cx="3432810"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noProof="0" dirty="0">
                <a:solidFill>
                  <a:srgbClr val="3D768E"/>
                </a:solidFill>
                <a:latin typeface="汉仪旗黑-60简" panose="00020600040101010101" charset="-122"/>
                <a:ea typeface="汉仪旗黑-60简" panose="00020600040101010101" charset="-122"/>
                <a:cs typeface="汉仪旗黑-60简" panose="00020600040101010101" charset="-122"/>
              </a:rPr>
              <a:t>Project Outline</a:t>
            </a:r>
            <a:endParaRPr lang="zh-CN" altLang="en-US" sz="2800" noProof="0" dirty="0">
              <a:solidFill>
                <a:srgbClr val="3D768E"/>
              </a:solidFill>
              <a:latin typeface="汉仪旗黑-60简" panose="00020600040101010101" charset="-122"/>
              <a:ea typeface="汉仪旗黑-60简" panose="00020600040101010101" charset="-122"/>
              <a:cs typeface="汉仪旗黑-60简" panose="00020600040101010101" charset="-122"/>
            </a:endParaRPr>
          </a:p>
        </p:txBody>
      </p:sp>
      <p:sp>
        <p:nvSpPr>
          <p:cNvPr id="4" name="椭圆"/>
          <p:cNvSpPr/>
          <p:nvPr>
            <p:custDataLst>
              <p:tags r:id="rId2"/>
            </p:custDataLst>
          </p:nvPr>
        </p:nvSpPr>
        <p:spPr>
          <a:xfrm>
            <a:off x="1882558" y="3605816"/>
            <a:ext cx="682908" cy="682908"/>
          </a:xfrm>
          <a:prstGeom prst="ellipse">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55C6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25" name="文本框"/>
          <p:cNvSpPr txBox="1"/>
          <p:nvPr>
            <p:custDataLst>
              <p:tags r:id="rId3"/>
            </p:custDataLst>
          </p:nvPr>
        </p:nvSpPr>
        <p:spPr>
          <a:xfrm>
            <a:off x="1942555" y="3751030"/>
            <a:ext cx="555585" cy="4001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rPr>
              <a:t>01</a:t>
            </a:r>
            <a:endParaRPr kumimoji="0" lang="en-US" altLang="zh-CN" sz="2000" b="0" i="0" u="none" strike="noStrike" kern="1200" cap="none" spc="0" normalizeH="0" baseline="0" noProof="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27" name="文本框"/>
          <p:cNvSpPr txBox="1"/>
          <p:nvPr>
            <p:custDataLst>
              <p:tags r:id="rId4"/>
            </p:custDataLst>
          </p:nvPr>
        </p:nvSpPr>
        <p:spPr>
          <a:xfrm>
            <a:off x="2756535" y="4726940"/>
            <a:ext cx="4129405" cy="95313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smtClean="0">
                <a:ln>
                  <a:noFill/>
                </a:ln>
                <a:solidFill>
                  <a:srgbClr val="3D768E"/>
                </a:solidFill>
                <a:effectLst/>
                <a:uLnTx/>
                <a:uFillTx/>
                <a:latin typeface="汉仪旗黑-60简" panose="00020600040101010101" charset="-122"/>
                <a:ea typeface="汉仪旗黑-60简" panose="00020600040101010101" charset="-122"/>
                <a:cs typeface="汉仪旗黑-60简" panose="00020600040101010101" charset="-122"/>
              </a:rPr>
              <a:t>Project development plan</a:t>
            </a:r>
            <a:endParaRPr kumimoji="0" lang="zh-CN" altLang="en-US" sz="2800" i="0" u="none" strike="noStrike" kern="1200" cap="none" spc="0" normalizeH="0" baseline="0" noProof="0" dirty="0" smtClean="0">
              <a:ln>
                <a:noFill/>
              </a:ln>
              <a:solidFill>
                <a:srgbClr val="3D768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5" name="椭圆"/>
          <p:cNvSpPr/>
          <p:nvPr>
            <p:custDataLst>
              <p:tags r:id="rId5"/>
            </p:custDataLst>
          </p:nvPr>
        </p:nvSpPr>
        <p:spPr>
          <a:xfrm>
            <a:off x="1882558" y="4764055"/>
            <a:ext cx="682908" cy="682908"/>
          </a:xfrm>
          <a:prstGeom prst="ellipse">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55C6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29" name="文本框"/>
          <p:cNvSpPr txBox="1"/>
          <p:nvPr>
            <p:custDataLst>
              <p:tags r:id="rId6"/>
            </p:custDataLst>
          </p:nvPr>
        </p:nvSpPr>
        <p:spPr>
          <a:xfrm>
            <a:off x="1942555" y="4909269"/>
            <a:ext cx="555585" cy="39878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rPr>
              <a:t>03</a:t>
            </a:r>
            <a:endParaRPr kumimoji="0" lang="en-US" altLang="zh-CN" sz="2000" b="0" i="0" u="none" strike="noStrike" kern="1200" cap="none" spc="0" normalizeH="0" baseline="0" noProof="0" dirty="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8" name="文本框"/>
          <p:cNvSpPr txBox="1"/>
          <p:nvPr>
            <p:custDataLst>
              <p:tags r:id="rId7"/>
            </p:custDataLst>
          </p:nvPr>
        </p:nvSpPr>
        <p:spPr>
          <a:xfrm>
            <a:off x="8108950" y="3568700"/>
            <a:ext cx="3766820" cy="95313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rgbClr val="3D768E"/>
                </a:solidFill>
                <a:latin typeface="汉仪旗黑-60简" panose="00020600040101010101" charset="-122"/>
                <a:ea typeface="汉仪旗黑-60简" panose="00020600040101010101" charset="-122"/>
                <a:cs typeface="汉仪旗黑-60简" panose="00020600040101010101" charset="-122"/>
              </a:rPr>
              <a:t>Project Team Organization</a:t>
            </a:r>
            <a:endParaRPr lang="zh-CN" altLang="en-US" sz="2800" dirty="0">
              <a:solidFill>
                <a:srgbClr val="3D768E"/>
              </a:solidFill>
              <a:latin typeface="汉仪旗黑-60简" panose="00020600040101010101" charset="-122"/>
              <a:ea typeface="汉仪旗黑-60简" panose="00020600040101010101" charset="-122"/>
              <a:cs typeface="汉仪旗黑-60简" panose="00020600040101010101" charset="-122"/>
            </a:endParaRPr>
          </a:p>
        </p:txBody>
      </p:sp>
      <p:sp>
        <p:nvSpPr>
          <p:cNvPr id="32" name="椭圆"/>
          <p:cNvSpPr/>
          <p:nvPr>
            <p:custDataLst>
              <p:tags r:id="rId8"/>
            </p:custDataLst>
          </p:nvPr>
        </p:nvSpPr>
        <p:spPr>
          <a:xfrm>
            <a:off x="7235295" y="3605816"/>
            <a:ext cx="682908" cy="682908"/>
          </a:xfrm>
          <a:prstGeom prst="ellipse">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55C6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9" name="文本框"/>
          <p:cNvSpPr txBox="1"/>
          <p:nvPr>
            <p:custDataLst>
              <p:tags r:id="rId9"/>
            </p:custDataLst>
          </p:nvPr>
        </p:nvSpPr>
        <p:spPr>
          <a:xfrm>
            <a:off x="7295292" y="3751030"/>
            <a:ext cx="555585" cy="39878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rPr>
              <a:t>02</a:t>
            </a:r>
            <a:endParaRPr kumimoji="0" lang="en-US" altLang="zh-CN" sz="2000" b="0" i="0" u="none" strike="noStrike" kern="1200" cap="none" spc="0" normalizeH="0" baseline="0" noProof="0" dirty="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11" name="文本框"/>
          <p:cNvSpPr txBox="1"/>
          <p:nvPr>
            <p:custDataLst>
              <p:tags r:id="rId10"/>
            </p:custDataLst>
          </p:nvPr>
        </p:nvSpPr>
        <p:spPr>
          <a:xfrm>
            <a:off x="8110855" y="4726940"/>
            <a:ext cx="3067050"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smtClean="0">
                <a:ln>
                  <a:noFill/>
                </a:ln>
                <a:solidFill>
                  <a:srgbClr val="3D768E"/>
                </a:solidFill>
                <a:effectLst/>
                <a:uLnTx/>
                <a:uFillTx/>
                <a:latin typeface="汉仪旗黑-60简" panose="00020600040101010101" charset="-122"/>
                <a:ea typeface="汉仪旗黑-60简" panose="00020600040101010101" charset="-122"/>
                <a:cs typeface="汉仪旗黑-60简" panose="00020600040101010101" charset="-122"/>
              </a:rPr>
              <a:t>Project Risk</a:t>
            </a:r>
            <a:endParaRPr kumimoji="0" lang="zh-CN" altLang="en-US" sz="2800" i="0" u="none" strike="noStrike" kern="1200" cap="none" spc="0" normalizeH="0" baseline="0" noProof="0" dirty="0" smtClean="0">
              <a:ln>
                <a:noFill/>
              </a:ln>
              <a:solidFill>
                <a:srgbClr val="3D768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36" name="椭圆"/>
          <p:cNvSpPr/>
          <p:nvPr>
            <p:custDataLst>
              <p:tags r:id="rId11"/>
            </p:custDataLst>
          </p:nvPr>
        </p:nvSpPr>
        <p:spPr>
          <a:xfrm>
            <a:off x="7236954" y="4764055"/>
            <a:ext cx="682908" cy="682908"/>
          </a:xfrm>
          <a:prstGeom prst="ellipse">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55C6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12" name="文本框"/>
          <p:cNvSpPr txBox="1"/>
          <p:nvPr>
            <p:custDataLst>
              <p:tags r:id="rId12"/>
            </p:custDataLst>
          </p:nvPr>
        </p:nvSpPr>
        <p:spPr>
          <a:xfrm>
            <a:off x="7296951" y="4909269"/>
            <a:ext cx="555585" cy="40011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rPr>
              <a:t>04</a:t>
            </a:r>
            <a:endParaRPr kumimoji="0" lang="en-US" altLang="zh-CN" sz="2000" b="0" i="0" u="none" strike="noStrike" kern="1200" cap="none" spc="0" normalizeH="0" baseline="0" noProof="0" dirty="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endParaRPr>
          </a:p>
        </p:txBody>
      </p:sp>
    </p:spTree>
    <p:custDataLst>
      <p:tags r:id="rId1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descr="686d662e6e8907d5adeb9a3d164d8c3"/>
          <p:cNvPicPr>
            <a:picLocks noChangeAspect="1"/>
          </p:cNvPicPr>
          <p:nvPr userDrawn="1"/>
        </p:nvPicPr>
        <p:blipFill>
          <a:blip r:embed="rId1"/>
          <a:stretch>
            <a:fillRect/>
          </a:stretch>
        </p:blipFill>
        <p:spPr>
          <a:xfrm>
            <a:off x="635" y="0"/>
            <a:ext cx="12192000" cy="6858000"/>
          </a:xfrm>
          <a:prstGeom prst="rect">
            <a:avLst/>
          </a:prstGeom>
        </p:spPr>
      </p:pic>
      <p:sp>
        <p:nvSpPr>
          <p:cNvPr id="2" name="矩形"/>
          <p:cNvSpPr/>
          <p:nvPr/>
        </p:nvSpPr>
        <p:spPr>
          <a:xfrm>
            <a:off x="400050" y="1666240"/>
            <a:ext cx="11466195" cy="37274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9" name="矩形"/>
          <p:cNvSpPr/>
          <p:nvPr userDrawn="1"/>
        </p:nvSpPr>
        <p:spPr>
          <a:xfrm>
            <a:off x="400050" y="310515"/>
            <a:ext cx="11466830" cy="6237605"/>
          </a:xfrm>
          <a:prstGeom prst="rect">
            <a:avLst/>
          </a:prstGeom>
          <a:noFill/>
          <a:ln>
            <a:solidFill>
              <a:schemeClr val="bg1"/>
            </a:solidFill>
          </a:ln>
          <a:extLst>
            <a:ext uri="{909E8E84-426E-40DD-AFC4-6F175D3DCCD1}">
              <a14:hiddenFill xmlns:a14="http://schemas.microsoft.com/office/drawing/2010/main">
                <a:solidFill>
                  <a:schemeClr val="bg1">
                    <a:alpha val="7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24" name="椭圆"/>
          <p:cNvSpPr/>
          <p:nvPr>
            <p:custDataLst>
              <p:tags r:id="rId2"/>
            </p:custDataLst>
          </p:nvPr>
        </p:nvSpPr>
        <p:spPr>
          <a:xfrm>
            <a:off x="1861185" y="2453640"/>
            <a:ext cx="1988185" cy="1950720"/>
          </a:xfrm>
          <a:prstGeom prst="ellipse">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55C6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25" name="文本框"/>
          <p:cNvSpPr txBox="1"/>
          <p:nvPr>
            <p:custDataLst>
              <p:tags r:id="rId3"/>
            </p:custDataLst>
          </p:nvPr>
        </p:nvSpPr>
        <p:spPr>
          <a:xfrm>
            <a:off x="2035810" y="2976880"/>
            <a:ext cx="1617345" cy="110617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rPr>
              <a:t>01</a:t>
            </a:r>
            <a:endParaRPr kumimoji="0" lang="en-US" altLang="zh-CN" sz="6600" b="0" i="0" u="none" strike="noStrike" kern="1200" cap="none" spc="0" normalizeH="0" baseline="0" noProof="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23" name="文本框"/>
          <p:cNvSpPr txBox="1"/>
          <p:nvPr>
            <p:custDataLst>
              <p:tags r:id="rId4"/>
            </p:custDataLst>
          </p:nvPr>
        </p:nvSpPr>
        <p:spPr>
          <a:xfrm>
            <a:off x="5426075" y="2797810"/>
            <a:ext cx="5433695" cy="92202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noProof="0" dirty="0">
                <a:solidFill>
                  <a:srgbClr val="3D768E"/>
                </a:solidFill>
                <a:latin typeface="汉仪旗黑-60简" panose="00020600040101010101" charset="-122"/>
                <a:ea typeface="汉仪旗黑-60简" panose="00020600040101010101" charset="-122"/>
                <a:cs typeface="汉仪旗黑-60简" panose="00020600040101010101" charset="-122"/>
                <a:sym typeface="+mn-ea"/>
              </a:rPr>
              <a:t>Project</a:t>
            </a:r>
            <a:r>
              <a:rPr lang="en-US" altLang="zh-CN" sz="5400" noProof="0" dirty="0">
                <a:solidFill>
                  <a:srgbClr val="3D768E"/>
                </a:solidFill>
                <a:latin typeface="汉仪旗黑-60简" panose="00020600040101010101" charset="-122"/>
                <a:ea typeface="汉仪旗黑-60简" panose="00020600040101010101" charset="-122"/>
                <a:cs typeface="汉仪旗黑-60简" panose="00020600040101010101" charset="-122"/>
                <a:sym typeface="+mn-ea"/>
              </a:rPr>
              <a:t> </a:t>
            </a:r>
            <a:r>
              <a:rPr lang="zh-CN" altLang="en-US" sz="5400" noProof="0" dirty="0">
                <a:solidFill>
                  <a:srgbClr val="3D768E"/>
                </a:solidFill>
                <a:latin typeface="汉仪旗黑-60简" panose="00020600040101010101" charset="-122"/>
                <a:ea typeface="汉仪旗黑-60简" panose="00020600040101010101" charset="-122"/>
                <a:cs typeface="汉仪旗黑-60简" panose="00020600040101010101" charset="-122"/>
                <a:sym typeface="+mn-ea"/>
              </a:rPr>
              <a:t>Outline</a:t>
            </a:r>
            <a:endParaRPr lang="zh-CN" altLang="en-US" sz="5400" b="1" noProof="0" dirty="0">
              <a:solidFill>
                <a:srgbClr val="3D768E"/>
              </a:solidFill>
              <a:latin typeface="汉仪旗黑-60简" panose="00020600040101010101" charset="-122"/>
              <a:ea typeface="汉仪旗黑-60简" panose="00020600040101010101" charset="-122"/>
              <a:cs typeface="汉仪旗黑-60简" panose="00020600040101010101" charset="-122"/>
            </a:endParaRPr>
          </a:p>
        </p:txBody>
      </p:sp>
      <p:cxnSp>
        <p:nvCxnSpPr>
          <p:cNvPr id="3" name="直接连接符"/>
          <p:cNvCxnSpPr/>
          <p:nvPr/>
        </p:nvCxnSpPr>
        <p:spPr>
          <a:xfrm>
            <a:off x="3849370" y="3623310"/>
            <a:ext cx="7571740" cy="48260"/>
          </a:xfrm>
          <a:prstGeom prst="line">
            <a:avLst/>
          </a:prstGeom>
          <a:ln>
            <a:solidFill>
              <a:srgbClr val="485867"/>
            </a:solidFill>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custDataLst>
              <p:tags r:id="rId1"/>
            </p:custDataLst>
          </p:nvPr>
        </p:nvSpPr>
        <p:spPr>
          <a:xfrm>
            <a:off x="9030335" y="1751330"/>
            <a:ext cx="2358390" cy="2463165"/>
          </a:xfrm>
          <a:prstGeom prst="rect">
            <a:avLst/>
          </a:prstGeom>
          <a:solidFill>
            <a:srgbClr val="3D768E"/>
          </a:solidFill>
          <a:ln w="6350" cmpd="sng">
            <a:noFill/>
          </a:ln>
          <a:effectLst/>
        </p:spPr>
        <p:style>
          <a:lnRef idx="1">
            <a:schemeClr val="accent1"/>
          </a:lnRef>
          <a:fillRef idx="3">
            <a:schemeClr val="accent1"/>
          </a:fillRef>
          <a:effectRef idx="2">
            <a:schemeClr val="accent1"/>
          </a:effectRef>
          <a:fontRef idx="minor">
            <a:schemeClr val="lt1"/>
          </a:fontRef>
        </p:style>
        <p:txBody>
          <a:bodyPr anchor="ctr">
            <a:normAutofit/>
          </a:bodyPr>
          <a:lstStyle/>
          <a:p>
            <a:pPr algn="ctr"/>
            <a:br>
              <a:rPr lang="zh-CN" altLang="en-US" sz="2000" b="1">
                <a:solidFill>
                  <a:schemeClr val="bg1"/>
                </a:solidFill>
                <a:latin typeface="汉仪旗黑-60简" panose="00020600040101010101" charset="-122"/>
                <a:ea typeface="汉仪旗黑-60简" panose="00020600040101010101" charset="-122"/>
                <a:cs typeface="汉仪旗黑-60简" panose="00020600040101010101" charset="-122"/>
              </a:rPr>
            </a:br>
            <a:br>
              <a:rPr lang="zh-CN" altLang="en-US" sz="2000" b="1">
                <a:solidFill>
                  <a:schemeClr val="bg1"/>
                </a:solidFill>
                <a:latin typeface="汉仪旗黑-60简" panose="00020600040101010101" charset="-122"/>
                <a:ea typeface="汉仪旗黑-60简" panose="00020600040101010101" charset="-122"/>
                <a:cs typeface="汉仪旗黑-60简" panose="00020600040101010101" charset="-122"/>
              </a:rPr>
            </a:br>
            <a:r>
              <a:rPr lang="en-US" altLang="zh-CN" sz="2000" b="1" dirty="0">
                <a:solidFill>
                  <a:schemeClr val="bg1"/>
                </a:solidFill>
                <a:latin typeface="汉仪旗黑-60简" panose="00020600040101010101" charset="-122"/>
                <a:ea typeface="汉仪旗黑-60简" panose="00020600040101010101" charset="-122"/>
                <a:cs typeface="汉仪旗黑-60简" panose="00020600040101010101" charset="-122"/>
                <a:sym typeface="+mn-ea"/>
              </a:rPr>
              <a:t>Deliverable results</a:t>
            </a:r>
            <a:endParaRPr lang="en-US" altLang="zh-CN" sz="2000" b="1" dirty="0">
              <a:solidFill>
                <a:schemeClr val="bg1"/>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5" name="矩形"/>
          <p:cNvSpPr/>
          <p:nvPr>
            <p:custDataLst>
              <p:tags r:id="rId2"/>
            </p:custDataLst>
          </p:nvPr>
        </p:nvSpPr>
        <p:spPr>
          <a:xfrm>
            <a:off x="767080" y="1751330"/>
            <a:ext cx="2358390" cy="2463165"/>
          </a:xfrm>
          <a:prstGeom prst="rect">
            <a:avLst/>
          </a:prstGeom>
          <a:solidFill>
            <a:srgbClr val="3D768E"/>
          </a:solidFill>
          <a:ln w="6350" cmpd="sng">
            <a:noFill/>
          </a:ln>
          <a:effectLst/>
        </p:spPr>
        <p:style>
          <a:lnRef idx="1">
            <a:schemeClr val="accent1"/>
          </a:lnRef>
          <a:fillRef idx="3">
            <a:schemeClr val="accent1"/>
          </a:fillRef>
          <a:effectRef idx="2">
            <a:schemeClr val="accent1"/>
          </a:effectRef>
          <a:fontRef idx="minor">
            <a:schemeClr val="lt1"/>
          </a:fontRef>
        </p:style>
        <p:txBody>
          <a:bodyPr anchor="ctr">
            <a:normAutofit/>
          </a:bodyPr>
          <a:lstStyle/>
          <a:p>
            <a:pPr algn="ctr"/>
            <a:endParaRPr lang="zh-CN" altLang="en-US" sz="2000" b="1" dirty="0">
              <a:solidFill>
                <a:schemeClr val="bg1"/>
              </a:solidFill>
              <a:latin typeface="汉仪旗黑-60简" panose="00020600040101010101" charset="-122"/>
              <a:ea typeface="汉仪旗黑-60简" panose="00020600040101010101" charset="-122"/>
              <a:cs typeface="汉仪旗黑-60简" panose="00020600040101010101" charset="-122"/>
            </a:endParaRPr>
          </a:p>
          <a:p>
            <a:pPr algn="ctr"/>
            <a:endParaRPr lang="zh-CN" altLang="en-US" sz="2000" b="1" dirty="0">
              <a:solidFill>
                <a:schemeClr val="bg1"/>
              </a:solidFill>
              <a:latin typeface="汉仪旗黑-60简" panose="00020600040101010101" charset="-122"/>
              <a:ea typeface="汉仪旗黑-60简" panose="00020600040101010101" charset="-122"/>
              <a:cs typeface="汉仪旗黑-60简" panose="00020600040101010101" charset="-122"/>
            </a:endParaRPr>
          </a:p>
          <a:p>
            <a:pPr algn="ctr"/>
            <a:r>
              <a:rPr lang="en-US" altLang="zh-CN" sz="2000" b="1" dirty="0">
                <a:solidFill>
                  <a:schemeClr val="bg1"/>
                </a:solidFill>
                <a:latin typeface="汉仪旗黑-60简" panose="00020600040101010101" charset="-122"/>
                <a:ea typeface="汉仪旗黑-60简" panose="00020600040101010101" charset="-122"/>
                <a:cs typeface="汉仪旗黑-60简" panose="00020600040101010101" charset="-122"/>
              </a:rPr>
              <a:t>Background</a:t>
            </a:r>
            <a:endParaRPr lang="en-US" altLang="zh-CN" sz="2000" b="1" dirty="0">
              <a:solidFill>
                <a:schemeClr val="bg1"/>
              </a:solidFill>
              <a:latin typeface="汉仪旗黑-60简" panose="00020600040101010101" charset="-122"/>
              <a:ea typeface="汉仪旗黑-60简" panose="00020600040101010101" charset="-122"/>
              <a:cs typeface="汉仪旗黑-60简" panose="00020600040101010101" charset="-122"/>
            </a:endParaRPr>
          </a:p>
        </p:txBody>
      </p:sp>
      <p:sp>
        <p:nvSpPr>
          <p:cNvPr id="6" name="矩形"/>
          <p:cNvSpPr/>
          <p:nvPr>
            <p:custDataLst>
              <p:tags r:id="rId3"/>
            </p:custDataLst>
          </p:nvPr>
        </p:nvSpPr>
        <p:spPr>
          <a:xfrm>
            <a:off x="6276340" y="1751330"/>
            <a:ext cx="2358390" cy="2463165"/>
          </a:xfrm>
          <a:prstGeom prst="rect">
            <a:avLst/>
          </a:prstGeom>
          <a:solidFill>
            <a:srgbClr val="3D768E"/>
          </a:solidFill>
          <a:ln w="6350" cmpd="sng">
            <a:noFill/>
          </a:ln>
          <a:effectLst/>
        </p:spPr>
        <p:style>
          <a:lnRef idx="1">
            <a:schemeClr val="accent1"/>
          </a:lnRef>
          <a:fillRef idx="3">
            <a:schemeClr val="accent1"/>
          </a:fillRef>
          <a:effectRef idx="2">
            <a:schemeClr val="accent1"/>
          </a:effectRef>
          <a:fontRef idx="minor">
            <a:schemeClr val="lt1"/>
          </a:fontRef>
        </p:style>
        <p:txBody>
          <a:bodyPr anchor="ctr">
            <a:normAutofit lnSpcReduction="10000"/>
          </a:bodyPr>
          <a:lstStyle/>
          <a:p>
            <a:pPr algn="ctr"/>
            <a:br>
              <a:rPr lang="zh-CN" altLang="en-US" sz="2000" b="1">
                <a:solidFill>
                  <a:schemeClr val="bg1"/>
                </a:solidFill>
                <a:latin typeface="汉仪旗黑-60简" panose="00020600040101010101" charset="-122"/>
                <a:ea typeface="汉仪旗黑-60简" panose="00020600040101010101" charset="-122"/>
                <a:cs typeface="汉仪旗黑-60简" panose="00020600040101010101" charset="-122"/>
              </a:rPr>
            </a:br>
            <a:br>
              <a:rPr lang="zh-CN" altLang="en-US" sz="2000" b="1">
                <a:solidFill>
                  <a:schemeClr val="bg1"/>
                </a:solidFill>
                <a:latin typeface="汉仪旗黑-60简" panose="00020600040101010101" charset="-122"/>
                <a:ea typeface="汉仪旗黑-60简" panose="00020600040101010101" charset="-122"/>
                <a:cs typeface="汉仪旗黑-60简" panose="00020600040101010101" charset="-122"/>
              </a:rPr>
            </a:br>
            <a:endParaRPr lang="zh-CN" altLang="en-US" sz="2000" b="1">
              <a:solidFill>
                <a:schemeClr val="bg1"/>
              </a:solidFill>
              <a:latin typeface="汉仪旗黑-60简" panose="00020600040101010101" charset="-122"/>
              <a:ea typeface="汉仪旗黑-60简" panose="00020600040101010101" charset="-122"/>
              <a:cs typeface="汉仪旗黑-60简" panose="00020600040101010101" charset="-122"/>
            </a:endParaRPr>
          </a:p>
          <a:p>
            <a:pPr algn="ctr"/>
            <a:endParaRPr lang="zh-CN" altLang="en-US" sz="2000" b="1">
              <a:solidFill>
                <a:schemeClr val="bg1"/>
              </a:solidFill>
              <a:latin typeface="汉仪旗黑-60简" panose="00020600040101010101" charset="-122"/>
              <a:ea typeface="汉仪旗黑-60简" panose="00020600040101010101" charset="-122"/>
              <a:cs typeface="汉仪旗黑-60简" panose="00020600040101010101" charset="-122"/>
            </a:endParaRPr>
          </a:p>
          <a:p>
            <a:pPr algn="ctr"/>
            <a:r>
              <a:rPr lang="en-US" altLang="zh-CN" sz="2000" b="1">
                <a:solidFill>
                  <a:schemeClr val="bg1"/>
                </a:solidFill>
                <a:latin typeface="汉仪旗黑-60简" panose="00020600040101010101" charset="-122"/>
                <a:ea typeface="汉仪旗黑-60简" panose="00020600040101010101" charset="-122"/>
                <a:cs typeface="汉仪旗黑-60简" panose="00020600040101010101" charset="-122"/>
              </a:rPr>
              <a:t>Technical adavangate analysis of the project</a:t>
            </a:r>
            <a:endParaRPr lang="en-US" altLang="zh-CN" sz="2000" b="1">
              <a:solidFill>
                <a:schemeClr val="bg1"/>
              </a:solidFill>
              <a:latin typeface="汉仪旗黑-60简" panose="00020600040101010101" charset="-122"/>
              <a:ea typeface="汉仪旗黑-60简" panose="00020600040101010101" charset="-122"/>
              <a:cs typeface="汉仪旗黑-60简" panose="00020600040101010101" charset="-122"/>
            </a:endParaRPr>
          </a:p>
        </p:txBody>
      </p:sp>
      <p:sp>
        <p:nvSpPr>
          <p:cNvPr id="7" name="矩形"/>
          <p:cNvSpPr/>
          <p:nvPr>
            <p:custDataLst>
              <p:tags r:id="rId4"/>
            </p:custDataLst>
          </p:nvPr>
        </p:nvSpPr>
        <p:spPr>
          <a:xfrm>
            <a:off x="3521710" y="1751330"/>
            <a:ext cx="2358390" cy="2463165"/>
          </a:xfrm>
          <a:prstGeom prst="rect">
            <a:avLst/>
          </a:prstGeom>
          <a:solidFill>
            <a:srgbClr val="3D768E"/>
          </a:solidFill>
          <a:ln w="6350" cmpd="sng">
            <a:noFill/>
          </a:ln>
          <a:effectLst/>
        </p:spPr>
        <p:style>
          <a:lnRef idx="1">
            <a:schemeClr val="accent1"/>
          </a:lnRef>
          <a:fillRef idx="3">
            <a:schemeClr val="accent1"/>
          </a:fillRef>
          <a:effectRef idx="2">
            <a:schemeClr val="accent1"/>
          </a:effectRef>
          <a:fontRef idx="minor">
            <a:schemeClr val="lt1"/>
          </a:fontRef>
        </p:style>
        <p:txBody>
          <a:bodyPr anchor="ctr">
            <a:normAutofit/>
          </a:bodyPr>
          <a:lstStyle/>
          <a:p>
            <a:pPr algn="ctr"/>
            <a:br>
              <a:rPr lang="zh-CN" altLang="en-US" sz="2000" b="1">
                <a:solidFill>
                  <a:schemeClr val="bg1"/>
                </a:solidFill>
                <a:latin typeface="汉仪旗黑-60简" panose="00020600040101010101" charset="-122"/>
                <a:ea typeface="汉仪旗黑-60简" panose="00020600040101010101" charset="-122"/>
                <a:cs typeface="汉仪旗黑-60简" panose="00020600040101010101" charset="-122"/>
              </a:rPr>
            </a:br>
            <a:br>
              <a:rPr lang="zh-CN" altLang="en-US" sz="2000" b="1">
                <a:solidFill>
                  <a:schemeClr val="bg1"/>
                </a:solidFill>
                <a:latin typeface="汉仪旗黑-60简" panose="00020600040101010101" charset="-122"/>
                <a:ea typeface="汉仪旗黑-60简" panose="00020600040101010101" charset="-122"/>
                <a:cs typeface="汉仪旗黑-60简" panose="00020600040101010101" charset="-122"/>
              </a:rPr>
            </a:br>
            <a:endParaRPr lang="zh-CN" altLang="en-US" sz="2000" b="1" dirty="0">
              <a:solidFill>
                <a:schemeClr val="bg1"/>
              </a:solidFill>
              <a:latin typeface="汉仪旗黑-60简" panose="00020600040101010101" charset="-122"/>
              <a:ea typeface="汉仪旗黑-60简" panose="00020600040101010101" charset="-122"/>
              <a:cs typeface="汉仪旗黑-60简" panose="00020600040101010101" charset="-122"/>
            </a:endParaRPr>
          </a:p>
          <a:p>
            <a:pPr algn="ctr"/>
            <a:r>
              <a:rPr lang="en-US" altLang="zh-CN" sz="2000" b="1" dirty="0">
                <a:solidFill>
                  <a:schemeClr val="bg1"/>
                </a:solidFill>
                <a:latin typeface="汉仪旗黑-60简" panose="00020600040101010101" charset="-122"/>
                <a:ea typeface="汉仪旗黑-60简" panose="00020600040101010101" charset="-122"/>
                <a:cs typeface="汉仪旗黑-60简" panose="00020600040101010101" charset="-122"/>
              </a:rPr>
              <a:t>Project overview</a:t>
            </a:r>
            <a:endParaRPr lang="zh-CN" altLang="en-US" sz="2000" b="1" dirty="0">
              <a:solidFill>
                <a:schemeClr val="bg1"/>
              </a:solidFill>
              <a:latin typeface="汉仪旗黑-60简" panose="00020600040101010101" charset="-122"/>
              <a:ea typeface="汉仪旗黑-60简" panose="00020600040101010101" charset="-122"/>
              <a:cs typeface="汉仪旗黑-60简" panose="00020600040101010101" charset="-122"/>
            </a:endParaRPr>
          </a:p>
          <a:p>
            <a:pPr algn="ctr"/>
            <a:endParaRPr lang="zh-CN" altLang="en-US" sz="2000" b="1">
              <a:solidFill>
                <a:schemeClr val="bg1"/>
              </a:solidFill>
              <a:latin typeface="汉仪旗黑-60简" panose="00020600040101010101" charset="-122"/>
              <a:ea typeface="汉仪旗黑-60简" panose="00020600040101010101" charset="-122"/>
              <a:cs typeface="汉仪旗黑-60简" panose="00020600040101010101" charset="-122"/>
            </a:endParaRPr>
          </a:p>
        </p:txBody>
      </p:sp>
      <p:sp>
        <p:nvSpPr>
          <p:cNvPr id="8" name="图形"/>
          <p:cNvSpPr/>
          <p:nvPr>
            <p:custDataLst>
              <p:tags r:id="rId5"/>
            </p:custDataLst>
          </p:nvPr>
        </p:nvSpPr>
        <p:spPr bwMode="auto">
          <a:xfrm>
            <a:off x="1661160" y="2419350"/>
            <a:ext cx="594995" cy="596900"/>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chemeClr val="bg1"/>
          </a:solidFill>
          <a:ln>
            <a:noFill/>
          </a:ln>
        </p:spPr>
        <p:txBody>
          <a:bodyPr anchor="ctr"/>
          <a:lstStyle/>
          <a:p>
            <a:pPr algn="ctr"/>
            <a:endParaRPr>
              <a:latin typeface="汉仪旗黑-60简" panose="00020600040101010101" charset="-122"/>
              <a:ea typeface="汉仪旗黑-60简" panose="00020600040101010101" charset="-122"/>
              <a:cs typeface="汉仪旗黑-60简" panose="00020600040101010101" charset="-122"/>
            </a:endParaRPr>
          </a:p>
        </p:txBody>
      </p:sp>
      <p:sp>
        <p:nvSpPr>
          <p:cNvPr id="9" name="图形"/>
          <p:cNvSpPr/>
          <p:nvPr>
            <p:custDataLst>
              <p:tags r:id="rId6"/>
            </p:custDataLst>
          </p:nvPr>
        </p:nvSpPr>
        <p:spPr bwMode="auto">
          <a:xfrm>
            <a:off x="4403090" y="2419350"/>
            <a:ext cx="594995" cy="596900"/>
          </a:xfrm>
          <a:custGeom>
            <a:avLst/>
            <a:gdLst>
              <a:gd name="T0" fmla="*/ 186 w 186"/>
              <a:gd name="T1" fmla="*/ 55 h 186"/>
              <a:gd name="T2" fmla="*/ 131 w 186"/>
              <a:gd name="T3" fmla="*/ 0 h 186"/>
              <a:gd name="T4" fmla="*/ 93 w 186"/>
              <a:gd name="T5" fmla="*/ 15 h 186"/>
              <a:gd name="T6" fmla="*/ 55 w 186"/>
              <a:gd name="T7" fmla="*/ 0 h 186"/>
              <a:gd name="T8" fmla="*/ 0 w 186"/>
              <a:gd name="T9" fmla="*/ 55 h 186"/>
              <a:gd name="T10" fmla="*/ 0 w 186"/>
              <a:gd name="T11" fmla="*/ 61 h 186"/>
              <a:gd name="T12" fmla="*/ 93 w 186"/>
              <a:gd name="T13" fmla="*/ 186 h 186"/>
              <a:gd name="T14" fmla="*/ 185 w 186"/>
              <a:gd name="T15" fmla="*/ 61 h 186"/>
              <a:gd name="T16" fmla="*/ 186 w 186"/>
              <a:gd name="T17" fmla="*/ 55 h 186"/>
              <a:gd name="T18" fmla="*/ 177 w 186"/>
              <a:gd name="T19" fmla="*/ 60 h 186"/>
              <a:gd name="T20" fmla="*/ 93 w 186"/>
              <a:gd name="T21" fmla="*/ 177 h 186"/>
              <a:gd name="T22" fmla="*/ 9 w 186"/>
              <a:gd name="T23" fmla="*/ 60 h 186"/>
              <a:gd name="T24" fmla="*/ 8 w 186"/>
              <a:gd name="T25" fmla="*/ 55 h 186"/>
              <a:gd name="T26" fmla="*/ 55 w 186"/>
              <a:gd name="T27" fmla="*/ 9 h 186"/>
              <a:gd name="T28" fmla="*/ 87 w 186"/>
              <a:gd name="T29" fmla="*/ 22 h 186"/>
              <a:gd name="T30" fmla="*/ 91 w 186"/>
              <a:gd name="T31" fmla="*/ 25 h 186"/>
              <a:gd name="T32" fmla="*/ 76 w 186"/>
              <a:gd name="T33" fmla="*/ 59 h 186"/>
              <a:gd name="T34" fmla="*/ 97 w 186"/>
              <a:gd name="T35" fmla="*/ 84 h 186"/>
              <a:gd name="T36" fmla="*/ 80 w 186"/>
              <a:gd name="T37" fmla="*/ 122 h 186"/>
              <a:gd name="T38" fmla="*/ 93 w 186"/>
              <a:gd name="T39" fmla="*/ 144 h 186"/>
              <a:gd name="T40" fmla="*/ 90 w 186"/>
              <a:gd name="T41" fmla="*/ 122 h 186"/>
              <a:gd name="T42" fmla="*/ 106 w 186"/>
              <a:gd name="T43" fmla="*/ 82 h 186"/>
              <a:gd name="T44" fmla="*/ 86 w 186"/>
              <a:gd name="T45" fmla="*/ 58 h 186"/>
              <a:gd name="T46" fmla="*/ 104 w 186"/>
              <a:gd name="T47" fmla="*/ 17 h 186"/>
              <a:gd name="T48" fmla="*/ 131 w 186"/>
              <a:gd name="T49" fmla="*/ 9 h 186"/>
              <a:gd name="T50" fmla="*/ 177 w 186"/>
              <a:gd name="T51" fmla="*/ 55 h 186"/>
              <a:gd name="T52" fmla="*/ 177 w 186"/>
              <a:gd name="T53" fmla="*/ 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86">
                <a:moveTo>
                  <a:pt x="186" y="55"/>
                </a:moveTo>
                <a:cubicBezTo>
                  <a:pt x="186" y="25"/>
                  <a:pt x="161" y="0"/>
                  <a:pt x="131" y="0"/>
                </a:cubicBezTo>
                <a:cubicBezTo>
                  <a:pt x="116" y="0"/>
                  <a:pt x="103" y="6"/>
                  <a:pt x="93" y="15"/>
                </a:cubicBezTo>
                <a:cubicBezTo>
                  <a:pt x="83" y="6"/>
                  <a:pt x="70" y="0"/>
                  <a:pt x="55" y="0"/>
                </a:cubicBezTo>
                <a:cubicBezTo>
                  <a:pt x="25" y="0"/>
                  <a:pt x="0" y="25"/>
                  <a:pt x="0" y="55"/>
                </a:cubicBezTo>
                <a:cubicBezTo>
                  <a:pt x="0" y="58"/>
                  <a:pt x="1" y="63"/>
                  <a:pt x="0" y="61"/>
                </a:cubicBezTo>
                <a:cubicBezTo>
                  <a:pt x="6" y="115"/>
                  <a:pt x="85" y="186"/>
                  <a:pt x="93" y="186"/>
                </a:cubicBezTo>
                <a:cubicBezTo>
                  <a:pt x="101" y="186"/>
                  <a:pt x="179" y="115"/>
                  <a:pt x="185" y="61"/>
                </a:cubicBezTo>
                <a:cubicBezTo>
                  <a:pt x="185" y="63"/>
                  <a:pt x="186" y="58"/>
                  <a:pt x="186" y="55"/>
                </a:cubicBezTo>
                <a:close/>
                <a:moveTo>
                  <a:pt x="177" y="60"/>
                </a:moveTo>
                <a:cubicBezTo>
                  <a:pt x="172" y="105"/>
                  <a:pt x="109" y="167"/>
                  <a:pt x="93" y="177"/>
                </a:cubicBezTo>
                <a:cubicBezTo>
                  <a:pt x="77" y="167"/>
                  <a:pt x="14" y="105"/>
                  <a:pt x="9" y="60"/>
                </a:cubicBezTo>
                <a:cubicBezTo>
                  <a:pt x="9" y="60"/>
                  <a:pt x="8" y="58"/>
                  <a:pt x="8" y="55"/>
                </a:cubicBezTo>
                <a:cubicBezTo>
                  <a:pt x="8" y="29"/>
                  <a:pt x="29" y="9"/>
                  <a:pt x="55" y="9"/>
                </a:cubicBezTo>
                <a:cubicBezTo>
                  <a:pt x="67" y="9"/>
                  <a:pt x="78" y="13"/>
                  <a:pt x="87" y="22"/>
                </a:cubicBezTo>
                <a:cubicBezTo>
                  <a:pt x="91" y="25"/>
                  <a:pt x="91" y="25"/>
                  <a:pt x="91" y="25"/>
                </a:cubicBezTo>
                <a:cubicBezTo>
                  <a:pt x="76" y="59"/>
                  <a:pt x="76" y="59"/>
                  <a:pt x="76" y="59"/>
                </a:cubicBezTo>
                <a:cubicBezTo>
                  <a:pt x="97" y="84"/>
                  <a:pt x="97" y="84"/>
                  <a:pt x="97" y="84"/>
                </a:cubicBezTo>
                <a:cubicBezTo>
                  <a:pt x="80" y="122"/>
                  <a:pt x="80" y="122"/>
                  <a:pt x="80" y="122"/>
                </a:cubicBezTo>
                <a:cubicBezTo>
                  <a:pt x="93" y="144"/>
                  <a:pt x="93" y="144"/>
                  <a:pt x="93" y="144"/>
                </a:cubicBezTo>
                <a:cubicBezTo>
                  <a:pt x="90" y="122"/>
                  <a:pt x="90" y="122"/>
                  <a:pt x="90" y="122"/>
                </a:cubicBezTo>
                <a:cubicBezTo>
                  <a:pt x="106" y="82"/>
                  <a:pt x="106" y="82"/>
                  <a:pt x="106" y="82"/>
                </a:cubicBezTo>
                <a:cubicBezTo>
                  <a:pt x="86" y="58"/>
                  <a:pt x="86" y="58"/>
                  <a:pt x="86" y="58"/>
                </a:cubicBezTo>
                <a:cubicBezTo>
                  <a:pt x="104" y="17"/>
                  <a:pt x="104" y="17"/>
                  <a:pt x="104" y="17"/>
                </a:cubicBezTo>
                <a:cubicBezTo>
                  <a:pt x="112" y="12"/>
                  <a:pt x="121" y="9"/>
                  <a:pt x="131" y="9"/>
                </a:cubicBezTo>
                <a:cubicBezTo>
                  <a:pt x="156" y="9"/>
                  <a:pt x="177" y="29"/>
                  <a:pt x="177" y="55"/>
                </a:cubicBezTo>
                <a:cubicBezTo>
                  <a:pt x="177" y="58"/>
                  <a:pt x="177" y="60"/>
                  <a:pt x="177" y="60"/>
                </a:cubicBezTo>
                <a:close/>
              </a:path>
            </a:pathLst>
          </a:custGeom>
          <a:solidFill>
            <a:schemeClr val="bg1"/>
          </a:solidFill>
          <a:ln>
            <a:noFill/>
          </a:ln>
        </p:spPr>
        <p:txBody>
          <a:bodyPr anchor="ctr"/>
          <a:lstStyle/>
          <a:p>
            <a:pPr algn="ctr"/>
            <a:endParaRPr>
              <a:latin typeface="汉仪旗黑-60简" panose="00020600040101010101" charset="-122"/>
              <a:ea typeface="汉仪旗黑-60简" panose="00020600040101010101" charset="-122"/>
              <a:cs typeface="汉仪旗黑-60简" panose="00020600040101010101" charset="-122"/>
            </a:endParaRPr>
          </a:p>
        </p:txBody>
      </p:sp>
      <p:sp>
        <p:nvSpPr>
          <p:cNvPr id="10" name="图形"/>
          <p:cNvSpPr/>
          <p:nvPr>
            <p:custDataLst>
              <p:tags r:id="rId7"/>
            </p:custDataLst>
          </p:nvPr>
        </p:nvSpPr>
        <p:spPr bwMode="auto">
          <a:xfrm>
            <a:off x="9911080" y="2424430"/>
            <a:ext cx="596900" cy="591820"/>
          </a:xfrm>
          <a:custGeom>
            <a:avLst/>
            <a:gdLst>
              <a:gd name="T0" fmla="*/ 157 w 186"/>
              <a:gd name="T1" fmla="*/ 159 h 185"/>
              <a:gd name="T2" fmla="*/ 186 w 186"/>
              <a:gd name="T3" fmla="*/ 93 h 185"/>
              <a:gd name="T4" fmla="*/ 93 w 186"/>
              <a:gd name="T5" fmla="*/ 0 h 185"/>
              <a:gd name="T6" fmla="*/ 0 w 186"/>
              <a:gd name="T7" fmla="*/ 93 h 185"/>
              <a:gd name="T8" fmla="*/ 29 w 186"/>
              <a:gd name="T9" fmla="*/ 159 h 185"/>
              <a:gd name="T10" fmla="*/ 18 w 186"/>
              <a:gd name="T11" fmla="*/ 178 h 185"/>
              <a:gd name="T12" fmla="*/ 17 w 186"/>
              <a:gd name="T13" fmla="*/ 181 h 185"/>
              <a:gd name="T14" fmla="*/ 21 w 186"/>
              <a:gd name="T15" fmla="*/ 185 h 185"/>
              <a:gd name="T16" fmla="*/ 24 w 186"/>
              <a:gd name="T17" fmla="*/ 184 h 185"/>
              <a:gd name="T18" fmla="*/ 25 w 186"/>
              <a:gd name="T19" fmla="*/ 182 h 185"/>
              <a:gd name="T20" fmla="*/ 35 w 186"/>
              <a:gd name="T21" fmla="*/ 165 h 185"/>
              <a:gd name="T22" fmla="*/ 93 w 186"/>
              <a:gd name="T23" fmla="*/ 185 h 185"/>
              <a:gd name="T24" fmla="*/ 151 w 186"/>
              <a:gd name="T25" fmla="*/ 165 h 185"/>
              <a:gd name="T26" fmla="*/ 161 w 186"/>
              <a:gd name="T27" fmla="*/ 182 h 185"/>
              <a:gd name="T28" fmla="*/ 165 w 186"/>
              <a:gd name="T29" fmla="*/ 185 h 185"/>
              <a:gd name="T30" fmla="*/ 169 w 186"/>
              <a:gd name="T31" fmla="*/ 181 h 185"/>
              <a:gd name="T32" fmla="*/ 168 w 186"/>
              <a:gd name="T33" fmla="*/ 178 h 185"/>
              <a:gd name="T34" fmla="*/ 157 w 186"/>
              <a:gd name="T35" fmla="*/ 159 h 185"/>
              <a:gd name="T36" fmla="*/ 93 w 186"/>
              <a:gd name="T37" fmla="*/ 177 h 185"/>
              <a:gd name="T38" fmla="*/ 9 w 186"/>
              <a:gd name="T39" fmla="*/ 93 h 185"/>
              <a:gd name="T40" fmla="*/ 93 w 186"/>
              <a:gd name="T41" fmla="*/ 8 h 185"/>
              <a:gd name="T42" fmla="*/ 177 w 186"/>
              <a:gd name="T43" fmla="*/ 93 h 185"/>
              <a:gd name="T44" fmla="*/ 93 w 186"/>
              <a:gd name="T45" fmla="*/ 177 h 185"/>
              <a:gd name="T46" fmla="*/ 93 w 186"/>
              <a:gd name="T47" fmla="*/ 34 h 185"/>
              <a:gd name="T48" fmla="*/ 34 w 186"/>
              <a:gd name="T49" fmla="*/ 93 h 185"/>
              <a:gd name="T50" fmla="*/ 93 w 186"/>
              <a:gd name="T51" fmla="*/ 152 h 185"/>
              <a:gd name="T52" fmla="*/ 152 w 186"/>
              <a:gd name="T53" fmla="*/ 93 h 185"/>
              <a:gd name="T54" fmla="*/ 93 w 186"/>
              <a:gd name="T55" fmla="*/ 34 h 185"/>
              <a:gd name="T56" fmla="*/ 93 w 186"/>
              <a:gd name="T57" fmla="*/ 143 h 185"/>
              <a:gd name="T58" fmla="*/ 42 w 186"/>
              <a:gd name="T59" fmla="*/ 93 h 185"/>
              <a:gd name="T60" fmla="*/ 93 w 186"/>
              <a:gd name="T61" fmla="*/ 42 h 185"/>
              <a:gd name="T62" fmla="*/ 144 w 186"/>
              <a:gd name="T63" fmla="*/ 93 h 185"/>
              <a:gd name="T64" fmla="*/ 93 w 186"/>
              <a:gd name="T65" fmla="*/ 143 h 185"/>
              <a:gd name="T66" fmla="*/ 93 w 186"/>
              <a:gd name="T67" fmla="*/ 67 h 185"/>
              <a:gd name="T68" fmla="*/ 68 w 186"/>
              <a:gd name="T69" fmla="*/ 93 h 185"/>
              <a:gd name="T70" fmla="*/ 93 w 186"/>
              <a:gd name="T71" fmla="*/ 118 h 185"/>
              <a:gd name="T72" fmla="*/ 118 w 186"/>
              <a:gd name="T73" fmla="*/ 93 h 185"/>
              <a:gd name="T74" fmla="*/ 93 w 186"/>
              <a:gd name="T75" fmla="*/ 67 h 185"/>
              <a:gd name="T76" fmla="*/ 93 w 186"/>
              <a:gd name="T77" fmla="*/ 109 h 185"/>
              <a:gd name="T78" fmla="*/ 76 w 186"/>
              <a:gd name="T79" fmla="*/ 93 h 185"/>
              <a:gd name="T80" fmla="*/ 93 w 186"/>
              <a:gd name="T81" fmla="*/ 76 h 185"/>
              <a:gd name="T82" fmla="*/ 110 w 186"/>
              <a:gd name="T83" fmla="*/ 93 h 185"/>
              <a:gd name="T84" fmla="*/ 93 w 186"/>
              <a:gd name="T85" fmla="*/ 10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 h="185">
                <a:moveTo>
                  <a:pt x="157" y="159"/>
                </a:moveTo>
                <a:cubicBezTo>
                  <a:pt x="175" y="143"/>
                  <a:pt x="186" y="119"/>
                  <a:pt x="186" y="93"/>
                </a:cubicBezTo>
                <a:cubicBezTo>
                  <a:pt x="186" y="41"/>
                  <a:pt x="144" y="0"/>
                  <a:pt x="93" y="0"/>
                </a:cubicBezTo>
                <a:cubicBezTo>
                  <a:pt x="42" y="0"/>
                  <a:pt x="0" y="41"/>
                  <a:pt x="0" y="93"/>
                </a:cubicBezTo>
                <a:cubicBezTo>
                  <a:pt x="0" y="119"/>
                  <a:pt x="11" y="143"/>
                  <a:pt x="29" y="159"/>
                </a:cubicBezTo>
                <a:cubicBezTo>
                  <a:pt x="18" y="178"/>
                  <a:pt x="18" y="178"/>
                  <a:pt x="18" y="178"/>
                </a:cubicBezTo>
                <a:cubicBezTo>
                  <a:pt x="18" y="179"/>
                  <a:pt x="17" y="180"/>
                  <a:pt x="17" y="181"/>
                </a:cubicBezTo>
                <a:cubicBezTo>
                  <a:pt x="17" y="183"/>
                  <a:pt x="19" y="185"/>
                  <a:pt x="21" y="185"/>
                </a:cubicBezTo>
                <a:cubicBezTo>
                  <a:pt x="22" y="185"/>
                  <a:pt x="24" y="185"/>
                  <a:pt x="24" y="184"/>
                </a:cubicBezTo>
                <a:cubicBezTo>
                  <a:pt x="25" y="184"/>
                  <a:pt x="25" y="183"/>
                  <a:pt x="25" y="182"/>
                </a:cubicBezTo>
                <a:cubicBezTo>
                  <a:pt x="35" y="165"/>
                  <a:pt x="35" y="165"/>
                  <a:pt x="35" y="165"/>
                </a:cubicBezTo>
                <a:cubicBezTo>
                  <a:pt x="51" y="178"/>
                  <a:pt x="71" y="185"/>
                  <a:pt x="93" y="185"/>
                </a:cubicBezTo>
                <a:cubicBezTo>
                  <a:pt x="115" y="185"/>
                  <a:pt x="135" y="178"/>
                  <a:pt x="151" y="165"/>
                </a:cubicBezTo>
                <a:cubicBezTo>
                  <a:pt x="161" y="182"/>
                  <a:pt x="161" y="182"/>
                  <a:pt x="161" y="182"/>
                </a:cubicBezTo>
                <a:cubicBezTo>
                  <a:pt x="161" y="184"/>
                  <a:pt x="163" y="185"/>
                  <a:pt x="165" y="185"/>
                </a:cubicBezTo>
                <a:cubicBezTo>
                  <a:pt x="167" y="185"/>
                  <a:pt x="169" y="183"/>
                  <a:pt x="169" y="181"/>
                </a:cubicBezTo>
                <a:cubicBezTo>
                  <a:pt x="169" y="180"/>
                  <a:pt x="168" y="179"/>
                  <a:pt x="168" y="178"/>
                </a:cubicBezTo>
                <a:lnTo>
                  <a:pt x="157" y="159"/>
                </a:lnTo>
                <a:close/>
                <a:moveTo>
                  <a:pt x="93" y="177"/>
                </a:moveTo>
                <a:cubicBezTo>
                  <a:pt x="46" y="177"/>
                  <a:pt x="9" y="139"/>
                  <a:pt x="9" y="93"/>
                </a:cubicBezTo>
                <a:cubicBezTo>
                  <a:pt x="9" y="46"/>
                  <a:pt x="46" y="8"/>
                  <a:pt x="93" y="8"/>
                </a:cubicBezTo>
                <a:cubicBezTo>
                  <a:pt x="140" y="8"/>
                  <a:pt x="177" y="46"/>
                  <a:pt x="177" y="93"/>
                </a:cubicBezTo>
                <a:cubicBezTo>
                  <a:pt x="177" y="139"/>
                  <a:pt x="140" y="177"/>
                  <a:pt x="93" y="177"/>
                </a:cubicBezTo>
                <a:close/>
                <a:moveTo>
                  <a:pt x="93" y="34"/>
                </a:moveTo>
                <a:cubicBezTo>
                  <a:pt x="60" y="34"/>
                  <a:pt x="34" y="60"/>
                  <a:pt x="34" y="93"/>
                </a:cubicBezTo>
                <a:cubicBezTo>
                  <a:pt x="34" y="125"/>
                  <a:pt x="60" y="152"/>
                  <a:pt x="93" y="152"/>
                </a:cubicBezTo>
                <a:cubicBezTo>
                  <a:pt x="126" y="152"/>
                  <a:pt x="152" y="125"/>
                  <a:pt x="152" y="93"/>
                </a:cubicBezTo>
                <a:cubicBezTo>
                  <a:pt x="152" y="60"/>
                  <a:pt x="126" y="34"/>
                  <a:pt x="93" y="34"/>
                </a:cubicBezTo>
                <a:close/>
                <a:moveTo>
                  <a:pt x="93" y="143"/>
                </a:moveTo>
                <a:cubicBezTo>
                  <a:pt x="65" y="143"/>
                  <a:pt x="42" y="121"/>
                  <a:pt x="42" y="93"/>
                </a:cubicBezTo>
                <a:cubicBezTo>
                  <a:pt x="42" y="65"/>
                  <a:pt x="65" y="42"/>
                  <a:pt x="93" y="42"/>
                </a:cubicBezTo>
                <a:cubicBezTo>
                  <a:pt x="121" y="42"/>
                  <a:pt x="144" y="65"/>
                  <a:pt x="144" y="93"/>
                </a:cubicBezTo>
                <a:cubicBezTo>
                  <a:pt x="144" y="121"/>
                  <a:pt x="121" y="143"/>
                  <a:pt x="93" y="143"/>
                </a:cubicBezTo>
                <a:close/>
                <a:moveTo>
                  <a:pt x="93" y="67"/>
                </a:moveTo>
                <a:cubicBezTo>
                  <a:pt x="79" y="67"/>
                  <a:pt x="68" y="79"/>
                  <a:pt x="68" y="93"/>
                </a:cubicBezTo>
                <a:cubicBezTo>
                  <a:pt x="68" y="107"/>
                  <a:pt x="79" y="118"/>
                  <a:pt x="93" y="118"/>
                </a:cubicBezTo>
                <a:cubicBezTo>
                  <a:pt x="107" y="118"/>
                  <a:pt x="118" y="107"/>
                  <a:pt x="118" y="93"/>
                </a:cubicBezTo>
                <a:cubicBezTo>
                  <a:pt x="118" y="79"/>
                  <a:pt x="107" y="67"/>
                  <a:pt x="93" y="67"/>
                </a:cubicBezTo>
                <a:close/>
                <a:moveTo>
                  <a:pt x="93" y="109"/>
                </a:moveTo>
                <a:cubicBezTo>
                  <a:pt x="84" y="109"/>
                  <a:pt x="76" y="102"/>
                  <a:pt x="76" y="93"/>
                </a:cubicBezTo>
                <a:cubicBezTo>
                  <a:pt x="76" y="83"/>
                  <a:pt x="84" y="76"/>
                  <a:pt x="93" y="76"/>
                </a:cubicBezTo>
                <a:cubicBezTo>
                  <a:pt x="102" y="76"/>
                  <a:pt x="110" y="83"/>
                  <a:pt x="110" y="93"/>
                </a:cubicBezTo>
                <a:cubicBezTo>
                  <a:pt x="110" y="102"/>
                  <a:pt x="102" y="109"/>
                  <a:pt x="93" y="109"/>
                </a:cubicBezTo>
                <a:close/>
              </a:path>
            </a:pathLst>
          </a:custGeom>
          <a:solidFill>
            <a:schemeClr val="bg1"/>
          </a:solidFill>
          <a:ln>
            <a:noFill/>
          </a:ln>
        </p:spPr>
        <p:txBody>
          <a:bodyPr anchor="ctr"/>
          <a:lstStyle/>
          <a:p>
            <a:pPr algn="ctr"/>
            <a:endParaRPr>
              <a:latin typeface="汉仪旗黑-60简" panose="00020600040101010101" charset="-122"/>
              <a:ea typeface="汉仪旗黑-60简" panose="00020600040101010101" charset="-122"/>
              <a:cs typeface="汉仪旗黑-60简" panose="00020600040101010101" charset="-122"/>
            </a:endParaRPr>
          </a:p>
        </p:txBody>
      </p:sp>
      <p:sp>
        <p:nvSpPr>
          <p:cNvPr id="11" name="图形"/>
          <p:cNvSpPr/>
          <p:nvPr>
            <p:custDataLst>
              <p:tags r:id="rId8"/>
            </p:custDataLst>
          </p:nvPr>
        </p:nvSpPr>
        <p:spPr bwMode="auto">
          <a:xfrm>
            <a:off x="7150735" y="2423160"/>
            <a:ext cx="609600" cy="593725"/>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chemeClr val="bg1"/>
          </a:solidFill>
          <a:ln>
            <a:noFill/>
          </a:ln>
        </p:spPr>
        <p:txBody>
          <a:bodyPr anchor="ctr"/>
          <a:lstStyle/>
          <a:p>
            <a:pPr algn="ctr"/>
            <a:endParaRPr>
              <a:latin typeface="汉仪旗黑-60简" panose="00020600040101010101" charset="-122"/>
              <a:ea typeface="汉仪旗黑-60简" panose="00020600040101010101" charset="-122"/>
              <a:cs typeface="汉仪旗黑-60简" panose="00020600040101010101" charset="-122"/>
            </a:endParaRPr>
          </a:p>
        </p:txBody>
      </p:sp>
      <p:sp>
        <p:nvSpPr>
          <p:cNvPr id="28" name="文本框"/>
          <p:cNvSpPr txBox="1"/>
          <p:nvPr>
            <p:custDataLst>
              <p:tags r:id="rId9"/>
            </p:custDataLst>
          </p:nvPr>
        </p:nvSpPr>
        <p:spPr>
          <a:xfrm>
            <a:off x="927100" y="4492625"/>
            <a:ext cx="2056130" cy="2113280"/>
          </a:xfrm>
          <a:prstGeom prst="rect">
            <a:avLst/>
          </a:prstGeom>
          <a:noFill/>
        </p:spPr>
        <p:txBody>
          <a:bodyPr wrap="square" lIns="90000" tIns="46800" rIns="90000" bIns="46800" anchor="t"/>
          <a:lstStyle/>
          <a:p>
            <a:pPr>
              <a:lnSpc>
                <a:spcPct val="150000"/>
              </a:lnSpc>
            </a:pPr>
            <a:r>
              <a:rPr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Artificial intelligence is a strategic emerging industry in China. </a:t>
            </a:r>
            <a:endParaRPr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29" name="文本框"/>
          <p:cNvSpPr txBox="1"/>
          <p:nvPr>
            <p:custDataLst>
              <p:tags r:id="rId10"/>
            </p:custDataLst>
          </p:nvPr>
        </p:nvSpPr>
        <p:spPr>
          <a:xfrm>
            <a:off x="3545840" y="4488180"/>
            <a:ext cx="2083435" cy="1696085"/>
          </a:xfrm>
          <a:prstGeom prst="rect">
            <a:avLst/>
          </a:prstGeom>
          <a:noFill/>
        </p:spPr>
        <p:txBody>
          <a:bodyPr wrap="square" lIns="90000" tIns="46800" rIns="90000" bIns="46800" anchor="t"/>
          <a:lstStyle/>
          <a:p>
            <a:pPr algn="ctr">
              <a:lnSpc>
                <a:spcPct val="150000"/>
              </a:lnSpc>
            </a:pPr>
            <a:r>
              <a:rPr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This project aims to complete an online fabric defect detection system.</a:t>
            </a:r>
            <a:endParaRPr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30" name="文本框"/>
          <p:cNvSpPr txBox="1"/>
          <p:nvPr>
            <p:custDataLst>
              <p:tags r:id="rId11"/>
            </p:custDataLst>
          </p:nvPr>
        </p:nvSpPr>
        <p:spPr>
          <a:xfrm>
            <a:off x="6191250" y="4362450"/>
            <a:ext cx="2615565" cy="1696085"/>
          </a:xfrm>
          <a:prstGeom prst="rect">
            <a:avLst/>
          </a:prstGeom>
          <a:noFill/>
        </p:spPr>
        <p:txBody>
          <a:bodyPr wrap="square" lIns="90000" tIns="46800" rIns="90000" bIns="46800" anchor="t"/>
          <a:lstStyle/>
          <a:p>
            <a:pPr algn="ctr">
              <a:lnSpc>
                <a:spcPct val="150000"/>
              </a:lnSpc>
            </a:pPr>
            <a:r>
              <a:rPr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Currently, both industry and academia have do a lot of research on generation models and target detection models, and have achieved excellent performance. </a:t>
            </a:r>
            <a:endParaRPr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31" name="文本框"/>
          <p:cNvSpPr txBox="1"/>
          <p:nvPr>
            <p:custDataLst>
              <p:tags r:id="rId12"/>
            </p:custDataLst>
          </p:nvPr>
        </p:nvSpPr>
        <p:spPr>
          <a:xfrm>
            <a:off x="8938260" y="4488180"/>
            <a:ext cx="2948940" cy="1696085"/>
          </a:xfrm>
          <a:prstGeom prst="rect">
            <a:avLst/>
          </a:prstGeom>
          <a:noFill/>
        </p:spPr>
        <p:txBody>
          <a:bodyPr wrap="square" lIns="90000" tIns="46800" rIns="90000" bIns="46800" anchor="t"/>
          <a:lstStyle/>
          <a:p>
            <a:pPr algn="ctr">
              <a:lnSpc>
                <a:spcPct val="150000"/>
              </a:lnSpc>
            </a:pPr>
            <a:r>
              <a:rPr lang="zh-CN" altLang="en-US"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The final contents of this system mainly include: system’s source code, model’s source code, trained model files, project plans, technical documents, user manuals, etc.</a:t>
            </a:r>
            <a:endParaRPr lang="zh-CN" altLang="en-US"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15" name="圆角矩形"/>
          <p:cNvSpPr/>
          <p:nvPr>
            <p:custDataLst>
              <p:tags r:id="rId13"/>
            </p:custDataLst>
          </p:nvPr>
        </p:nvSpPr>
        <p:spPr>
          <a:xfrm>
            <a:off x="4727575" y="474980"/>
            <a:ext cx="2736215" cy="472440"/>
          </a:xfrm>
          <a:prstGeom prst="roundRect">
            <a:avLst>
              <a:gd name="adj" fmla="val 50000"/>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17" name="文本框"/>
          <p:cNvSpPr txBox="1"/>
          <p:nvPr>
            <p:custDataLst>
              <p:tags r:id="rId14"/>
            </p:custDataLst>
          </p:nvPr>
        </p:nvSpPr>
        <p:spPr>
          <a:xfrm>
            <a:off x="4457065" y="557530"/>
            <a:ext cx="3277235" cy="307340"/>
          </a:xfrm>
          <a:prstGeom prst="rect">
            <a:avLst/>
          </a:prstGeom>
          <a:noFill/>
        </p:spPr>
        <p:txBody>
          <a:bodyPr wrap="square" lIns="0" tIns="0" rIns="0" bIns="0" rtlCol="0" anchor="ctr">
            <a:spAutoFit/>
          </a:bodyPr>
          <a:lstStyle/>
          <a:p>
            <a:pPr algn="ctr"/>
            <a:r>
              <a:rPr lang="en-US" altLang="zh-CN" sz="20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rPr>
              <a:t>Project Outline</a:t>
            </a:r>
            <a:endParaRPr lang="en-US" altLang="zh-CN" sz="20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txBox="1"/>
          <p:nvPr/>
        </p:nvSpPr>
        <p:spPr>
          <a:xfrm flipH="1">
            <a:off x="1943059" y="2104643"/>
            <a:ext cx="399288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lumOff val="25000"/>
                  </a:schemeClr>
                </a:solidFill>
                <a:effectLst/>
                <a:uLnTx/>
                <a:uFillTx/>
                <a:latin typeface="汉仪旗黑-60简" panose="00020600040101010101" charset="-122"/>
                <a:ea typeface="汉仪旗黑-60简" panose="00020600040101010101" charset="-122"/>
                <a:cs typeface="汉仪旗黑-60简" panose="00020600040101010101" charset="-122"/>
              </a:rPr>
              <a:t>Project devlopment environment</a:t>
            </a:r>
            <a:endParaRPr kumimoji="0" lang="en-US" altLang="zh-CN" sz="2000" b="0" i="0" u="none" strike="noStrike" kern="1200" cap="none" spc="0" normalizeH="0" baseline="0" noProof="0" dirty="0">
              <a:ln>
                <a:noFill/>
              </a:ln>
              <a:solidFill>
                <a:schemeClr val="tx1">
                  <a:lumMod val="75000"/>
                  <a:lumOff val="25000"/>
                </a:schemeClr>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3" name="文本框"/>
          <p:cNvSpPr txBox="1"/>
          <p:nvPr/>
        </p:nvSpPr>
        <p:spPr>
          <a:xfrm flipH="1">
            <a:off x="1943100" y="2455545"/>
            <a:ext cx="3300095" cy="973455"/>
          </a:xfrm>
          <a:prstGeom prst="rect">
            <a:avLst/>
          </a:prstGeom>
          <a:noFill/>
        </p:spPr>
        <p:txBody>
          <a:bodyPr wrap="square">
            <a:noAutofit/>
          </a:bodyPr>
          <a:lstStyle/>
          <a:p>
            <a:pPr>
              <a:lnSpc>
                <a:spcPct val="150000"/>
              </a:lnSpc>
            </a:pPr>
            <a:r>
              <a:rPr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The development environment of this project is four PC.</a:t>
            </a:r>
            <a:endParaRPr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4" name="文本框"/>
          <p:cNvSpPr txBox="1"/>
          <p:nvPr/>
        </p:nvSpPr>
        <p:spPr>
          <a:xfrm flipH="1">
            <a:off x="1958299" y="4448668"/>
            <a:ext cx="348488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lumOff val="25000"/>
                  </a:schemeClr>
                </a:solidFill>
                <a:effectLst/>
                <a:uLnTx/>
                <a:uFillTx/>
                <a:latin typeface="汉仪旗黑-60简" panose="00020600040101010101" charset="-122"/>
                <a:ea typeface="汉仪旗黑-60简" panose="00020600040101010101" charset="-122"/>
                <a:cs typeface="汉仪旗黑-60简" panose="00020600040101010101" charset="-122"/>
              </a:rPr>
              <a:t>Project acceptance method </a:t>
            </a:r>
            <a:endParaRPr kumimoji="0" lang="en-US" altLang="zh-CN" sz="2000" b="0" i="0" u="none" strike="noStrike" kern="1200" cap="none" spc="0" normalizeH="0" baseline="0" noProof="0" dirty="0">
              <a:ln>
                <a:noFill/>
              </a:ln>
              <a:solidFill>
                <a:schemeClr val="tx1">
                  <a:lumMod val="75000"/>
                  <a:lumOff val="25000"/>
                </a:schemeClr>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5" name="文本框"/>
          <p:cNvSpPr txBox="1"/>
          <p:nvPr/>
        </p:nvSpPr>
        <p:spPr>
          <a:xfrm flipH="1">
            <a:off x="1958298" y="4799712"/>
            <a:ext cx="3284264" cy="1706880"/>
          </a:xfrm>
          <a:prstGeom prst="rect">
            <a:avLst/>
          </a:prstGeom>
          <a:noFill/>
        </p:spPr>
        <p:txBody>
          <a:bodyPr wrap="square">
            <a:spAutoFit/>
          </a:bodyPr>
          <a:lstStyle/>
          <a:p>
            <a:pPr>
              <a:lnSpc>
                <a:spcPct val="150000"/>
              </a:lnSpc>
            </a:pPr>
            <a:r>
              <a:rPr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All content of the system will be submitted to GitHub for teachers to check and the system will be introduced through a presentation in the last week.</a:t>
            </a:r>
            <a:endParaRPr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6" name="任意多边形"/>
          <p:cNvSpPr>
            <a:spLocks noChangeAspect="1"/>
          </p:cNvSpPr>
          <p:nvPr/>
        </p:nvSpPr>
        <p:spPr bwMode="auto">
          <a:xfrm>
            <a:off x="819480" y="4648723"/>
            <a:ext cx="859286" cy="818056"/>
          </a:xfrm>
          <a:custGeom>
            <a:avLst/>
            <a:gdLst>
              <a:gd name="T0" fmla="*/ 6806 w 10375"/>
              <a:gd name="T1" fmla="*/ 593 h 9878"/>
              <a:gd name="T2" fmla="*/ 8636 w 10375"/>
              <a:gd name="T3" fmla="*/ 473 h 9878"/>
              <a:gd name="T4" fmla="*/ 8756 w 10375"/>
              <a:gd name="T5" fmla="*/ 2303 h 9878"/>
              <a:gd name="T6" fmla="*/ 8604 w 10375"/>
              <a:gd name="T7" fmla="*/ 2450 h 9878"/>
              <a:gd name="T8" fmla="*/ 7716 w 10375"/>
              <a:gd name="T9" fmla="*/ 3338 h 9878"/>
              <a:gd name="T10" fmla="*/ 5882 w 10375"/>
              <a:gd name="T11" fmla="*/ 1503 h 9878"/>
              <a:gd name="T12" fmla="*/ 6800 w 10375"/>
              <a:gd name="T13" fmla="*/ 585 h 9878"/>
              <a:gd name="T14" fmla="*/ 6806 w 10375"/>
              <a:gd name="T15" fmla="*/ 593 h 9878"/>
              <a:gd name="T16" fmla="*/ 3131 w 10375"/>
              <a:gd name="T17" fmla="*/ 7921 h 9878"/>
              <a:gd name="T18" fmla="*/ 3131 w 10375"/>
              <a:gd name="T19" fmla="*/ 7923 h 9878"/>
              <a:gd name="T20" fmla="*/ 1298 w 10375"/>
              <a:gd name="T21" fmla="*/ 7923 h 9878"/>
              <a:gd name="T22" fmla="*/ 1298 w 10375"/>
              <a:gd name="T23" fmla="*/ 6088 h 9878"/>
              <a:gd name="T24" fmla="*/ 1299 w 10375"/>
              <a:gd name="T25" fmla="*/ 6088 h 9878"/>
              <a:gd name="T26" fmla="*/ 5425 w 10375"/>
              <a:gd name="T27" fmla="*/ 1962 h 9878"/>
              <a:gd name="T28" fmla="*/ 7259 w 10375"/>
              <a:gd name="T29" fmla="*/ 3797 h 9878"/>
              <a:gd name="T30" fmla="*/ 3131 w 10375"/>
              <a:gd name="T31" fmla="*/ 7921 h 9878"/>
              <a:gd name="T32" fmla="*/ 649 w 10375"/>
              <a:gd name="T33" fmla="*/ 8580 h 9878"/>
              <a:gd name="T34" fmla="*/ 9726 w 10375"/>
              <a:gd name="T35" fmla="*/ 8580 h 9878"/>
              <a:gd name="T36" fmla="*/ 10375 w 10375"/>
              <a:gd name="T37" fmla="*/ 9229 h 9878"/>
              <a:gd name="T38" fmla="*/ 9726 w 10375"/>
              <a:gd name="T39" fmla="*/ 9878 h 9878"/>
              <a:gd name="T40" fmla="*/ 649 w 10375"/>
              <a:gd name="T41" fmla="*/ 9878 h 9878"/>
              <a:gd name="T42" fmla="*/ 0 w 10375"/>
              <a:gd name="T43" fmla="*/ 9229 h 9878"/>
              <a:gd name="T44" fmla="*/ 649 w 10375"/>
              <a:gd name="T45" fmla="*/ 8580 h 9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75" h="9878">
                <a:moveTo>
                  <a:pt x="6806" y="593"/>
                </a:moveTo>
                <a:cubicBezTo>
                  <a:pt x="7279" y="54"/>
                  <a:pt x="8098" y="0"/>
                  <a:pt x="8636" y="473"/>
                </a:cubicBezTo>
                <a:cubicBezTo>
                  <a:pt x="9175" y="945"/>
                  <a:pt x="9229" y="1764"/>
                  <a:pt x="8756" y="2303"/>
                </a:cubicBezTo>
                <a:cubicBezTo>
                  <a:pt x="8710" y="2357"/>
                  <a:pt x="8659" y="2405"/>
                  <a:pt x="8604" y="2450"/>
                </a:cubicBezTo>
                <a:lnTo>
                  <a:pt x="7716" y="3338"/>
                </a:lnTo>
                <a:lnTo>
                  <a:pt x="5882" y="1503"/>
                </a:lnTo>
                <a:lnTo>
                  <a:pt x="6800" y="585"/>
                </a:lnTo>
                <a:lnTo>
                  <a:pt x="6806" y="593"/>
                </a:lnTo>
                <a:close/>
                <a:moveTo>
                  <a:pt x="3131" y="7921"/>
                </a:moveTo>
                <a:lnTo>
                  <a:pt x="3131" y="7923"/>
                </a:lnTo>
                <a:lnTo>
                  <a:pt x="1298" y="7923"/>
                </a:lnTo>
                <a:lnTo>
                  <a:pt x="1298" y="6088"/>
                </a:lnTo>
                <a:lnTo>
                  <a:pt x="1299" y="6088"/>
                </a:lnTo>
                <a:lnTo>
                  <a:pt x="5425" y="1962"/>
                </a:lnTo>
                <a:lnTo>
                  <a:pt x="7259" y="3797"/>
                </a:lnTo>
                <a:lnTo>
                  <a:pt x="3131" y="7921"/>
                </a:lnTo>
                <a:close/>
                <a:moveTo>
                  <a:pt x="649" y="8580"/>
                </a:moveTo>
                <a:lnTo>
                  <a:pt x="9726" y="8580"/>
                </a:lnTo>
                <a:cubicBezTo>
                  <a:pt x="10084" y="8580"/>
                  <a:pt x="10375" y="8870"/>
                  <a:pt x="10375" y="9229"/>
                </a:cubicBezTo>
                <a:cubicBezTo>
                  <a:pt x="10375" y="9587"/>
                  <a:pt x="10085" y="9878"/>
                  <a:pt x="9726" y="9878"/>
                </a:cubicBezTo>
                <a:lnTo>
                  <a:pt x="649" y="9878"/>
                </a:lnTo>
                <a:cubicBezTo>
                  <a:pt x="291" y="9878"/>
                  <a:pt x="0" y="9588"/>
                  <a:pt x="0" y="9229"/>
                </a:cubicBezTo>
                <a:cubicBezTo>
                  <a:pt x="0" y="8870"/>
                  <a:pt x="290" y="8580"/>
                  <a:pt x="649" y="8580"/>
                </a:cubicBezTo>
                <a:close/>
              </a:path>
            </a:pathLst>
          </a:custGeom>
          <a:solidFill>
            <a:srgbClr val="3D768E"/>
          </a:solidFill>
          <a:ln>
            <a:noFill/>
          </a:ln>
        </p:spPr>
      </p:sp>
      <p:sp>
        <p:nvSpPr>
          <p:cNvPr id="7" name="任意多边形"/>
          <p:cNvSpPr>
            <a:spLocks noChangeAspect="1"/>
          </p:cNvSpPr>
          <p:nvPr/>
        </p:nvSpPr>
        <p:spPr bwMode="auto">
          <a:xfrm>
            <a:off x="819480" y="2273230"/>
            <a:ext cx="859114" cy="859286"/>
          </a:xfrm>
          <a:custGeom>
            <a:avLst/>
            <a:gdLst>
              <a:gd name="T0" fmla="*/ 2542 w 10445"/>
              <a:gd name="T1" fmla="*/ 6888 h 10447"/>
              <a:gd name="T2" fmla="*/ 0 w 10445"/>
              <a:gd name="T3" fmla="*/ 4347 h 10447"/>
              <a:gd name="T4" fmla="*/ 0 w 10445"/>
              <a:gd name="T5" fmla="*/ 4345 h 10447"/>
              <a:gd name="T6" fmla="*/ 676 w 10445"/>
              <a:gd name="T7" fmla="*/ 3669 h 10447"/>
              <a:gd name="T8" fmla="*/ 1460 w 10445"/>
              <a:gd name="T9" fmla="*/ 3513 h 10447"/>
              <a:gd name="T10" fmla="*/ 3171 w 10445"/>
              <a:gd name="T11" fmla="*/ 4221 h 10447"/>
              <a:gd name="T12" fmla="*/ 3173 w 10445"/>
              <a:gd name="T13" fmla="*/ 4221 h 10447"/>
              <a:gd name="T14" fmla="*/ 6475 w 10445"/>
              <a:gd name="T15" fmla="*/ 1675 h 10447"/>
              <a:gd name="T16" fmla="*/ 6475 w 10445"/>
              <a:gd name="T17" fmla="*/ 1674 h 10447"/>
              <a:gd name="T18" fmla="*/ 5591 w 10445"/>
              <a:gd name="T19" fmla="*/ 790 h 10447"/>
              <a:gd name="T20" fmla="*/ 5591 w 10445"/>
              <a:gd name="T21" fmla="*/ 789 h 10447"/>
              <a:gd name="T22" fmla="*/ 6099 w 10445"/>
              <a:gd name="T23" fmla="*/ 282 h 10447"/>
              <a:gd name="T24" fmla="*/ 7116 w 10445"/>
              <a:gd name="T25" fmla="*/ 282 h 10447"/>
              <a:gd name="T26" fmla="*/ 7624 w 10445"/>
              <a:gd name="T27" fmla="*/ 789 h 10447"/>
              <a:gd name="T28" fmla="*/ 7626 w 10445"/>
              <a:gd name="T29" fmla="*/ 787 h 10447"/>
              <a:gd name="T30" fmla="*/ 9659 w 10445"/>
              <a:gd name="T31" fmla="*/ 2820 h 10447"/>
              <a:gd name="T32" fmla="*/ 9656 w 10445"/>
              <a:gd name="T33" fmla="*/ 2823 h 10447"/>
              <a:gd name="T34" fmla="*/ 10164 w 10445"/>
              <a:gd name="T35" fmla="*/ 3330 h 10447"/>
              <a:gd name="T36" fmla="*/ 10164 w 10445"/>
              <a:gd name="T37" fmla="*/ 4348 h 10447"/>
              <a:gd name="T38" fmla="*/ 9656 w 10445"/>
              <a:gd name="T39" fmla="*/ 4855 h 10447"/>
              <a:gd name="T40" fmla="*/ 9655 w 10445"/>
              <a:gd name="T41" fmla="*/ 4855 h 10447"/>
              <a:gd name="T42" fmla="*/ 8770 w 10445"/>
              <a:gd name="T43" fmla="*/ 3972 h 10447"/>
              <a:gd name="T44" fmla="*/ 8769 w 10445"/>
              <a:gd name="T45" fmla="*/ 3972 h 10447"/>
              <a:gd name="T46" fmla="*/ 6222 w 10445"/>
              <a:gd name="T47" fmla="*/ 7273 h 10447"/>
              <a:gd name="T48" fmla="*/ 6222 w 10445"/>
              <a:gd name="T49" fmla="*/ 7274 h 10447"/>
              <a:gd name="T50" fmla="*/ 6931 w 10445"/>
              <a:gd name="T51" fmla="*/ 8987 h 10447"/>
              <a:gd name="T52" fmla="*/ 6775 w 10445"/>
              <a:gd name="T53" fmla="*/ 9770 h 10447"/>
              <a:gd name="T54" fmla="*/ 6099 w 10445"/>
              <a:gd name="T55" fmla="*/ 10447 h 10447"/>
              <a:gd name="T56" fmla="*/ 6097 w 10445"/>
              <a:gd name="T57" fmla="*/ 10447 h 10447"/>
              <a:gd name="T58" fmla="*/ 3559 w 10445"/>
              <a:gd name="T59" fmla="*/ 7905 h 10447"/>
              <a:gd name="T60" fmla="*/ 3558 w 10445"/>
              <a:gd name="T61" fmla="*/ 7905 h 10447"/>
              <a:gd name="T62" fmla="*/ 1020 w 10445"/>
              <a:gd name="T63" fmla="*/ 10443 h 10447"/>
              <a:gd name="T64" fmla="*/ 3 w 10445"/>
              <a:gd name="T65" fmla="*/ 10443 h 10447"/>
              <a:gd name="T66" fmla="*/ 3 w 10445"/>
              <a:gd name="T67" fmla="*/ 9427 h 10447"/>
              <a:gd name="T68" fmla="*/ 2541 w 10445"/>
              <a:gd name="T69" fmla="*/ 6888 h 10447"/>
              <a:gd name="T70" fmla="*/ 2542 w 10445"/>
              <a:gd name="T71" fmla="*/ 6888 h 10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45" h="10447">
                <a:moveTo>
                  <a:pt x="2542" y="6888"/>
                </a:moveTo>
                <a:lnTo>
                  <a:pt x="0" y="4347"/>
                </a:lnTo>
                <a:lnTo>
                  <a:pt x="0" y="4345"/>
                </a:lnTo>
                <a:lnTo>
                  <a:pt x="676" y="3669"/>
                </a:lnTo>
                <a:cubicBezTo>
                  <a:pt x="883" y="3463"/>
                  <a:pt x="1191" y="3402"/>
                  <a:pt x="1460" y="3513"/>
                </a:cubicBezTo>
                <a:lnTo>
                  <a:pt x="3171" y="4221"/>
                </a:lnTo>
                <a:lnTo>
                  <a:pt x="3173" y="4221"/>
                </a:lnTo>
                <a:lnTo>
                  <a:pt x="6475" y="1675"/>
                </a:lnTo>
                <a:lnTo>
                  <a:pt x="6475" y="1674"/>
                </a:lnTo>
                <a:lnTo>
                  <a:pt x="5591" y="790"/>
                </a:lnTo>
                <a:lnTo>
                  <a:pt x="5591" y="789"/>
                </a:lnTo>
                <a:lnTo>
                  <a:pt x="6099" y="282"/>
                </a:lnTo>
                <a:cubicBezTo>
                  <a:pt x="6380" y="0"/>
                  <a:pt x="6835" y="0"/>
                  <a:pt x="7116" y="282"/>
                </a:cubicBezTo>
                <a:lnTo>
                  <a:pt x="7624" y="789"/>
                </a:lnTo>
                <a:lnTo>
                  <a:pt x="7626" y="787"/>
                </a:lnTo>
                <a:lnTo>
                  <a:pt x="9659" y="2820"/>
                </a:lnTo>
                <a:lnTo>
                  <a:pt x="9656" y="2823"/>
                </a:lnTo>
                <a:lnTo>
                  <a:pt x="10164" y="3330"/>
                </a:lnTo>
                <a:cubicBezTo>
                  <a:pt x="10445" y="3612"/>
                  <a:pt x="10445" y="4067"/>
                  <a:pt x="10164" y="4348"/>
                </a:cubicBezTo>
                <a:lnTo>
                  <a:pt x="9656" y="4855"/>
                </a:lnTo>
                <a:lnTo>
                  <a:pt x="9655" y="4855"/>
                </a:lnTo>
                <a:lnTo>
                  <a:pt x="8770" y="3972"/>
                </a:lnTo>
                <a:lnTo>
                  <a:pt x="8769" y="3972"/>
                </a:lnTo>
                <a:lnTo>
                  <a:pt x="6222" y="7273"/>
                </a:lnTo>
                <a:lnTo>
                  <a:pt x="6222" y="7274"/>
                </a:lnTo>
                <a:lnTo>
                  <a:pt x="6931" y="8987"/>
                </a:lnTo>
                <a:cubicBezTo>
                  <a:pt x="7043" y="9255"/>
                  <a:pt x="6981" y="9564"/>
                  <a:pt x="6775" y="9770"/>
                </a:cubicBezTo>
                <a:lnTo>
                  <a:pt x="6099" y="10447"/>
                </a:lnTo>
                <a:lnTo>
                  <a:pt x="6097" y="10447"/>
                </a:lnTo>
                <a:lnTo>
                  <a:pt x="3559" y="7905"/>
                </a:lnTo>
                <a:lnTo>
                  <a:pt x="3558" y="7905"/>
                </a:lnTo>
                <a:lnTo>
                  <a:pt x="1020" y="10443"/>
                </a:lnTo>
                <a:lnTo>
                  <a:pt x="3" y="10443"/>
                </a:lnTo>
                <a:lnTo>
                  <a:pt x="3" y="9427"/>
                </a:lnTo>
                <a:lnTo>
                  <a:pt x="2541" y="6888"/>
                </a:lnTo>
                <a:lnTo>
                  <a:pt x="2542" y="6888"/>
                </a:lnTo>
                <a:close/>
              </a:path>
            </a:pathLst>
          </a:custGeom>
          <a:solidFill>
            <a:srgbClr val="3D768E"/>
          </a:solidFill>
          <a:ln>
            <a:noFill/>
          </a:ln>
        </p:spPr>
      </p:sp>
      <p:pic>
        <p:nvPicPr>
          <p:cNvPr id="9" name="图片"/>
          <p:cNvPicPr>
            <a:picLocks noChangeAspect="1"/>
          </p:cNvPicPr>
          <p:nvPr>
            <p:custDataLst>
              <p:tags r:id="rId1"/>
            </p:custDataLst>
          </p:nvPr>
        </p:nvPicPr>
        <p:blipFill>
          <a:blip r:embed="rId2"/>
          <a:stretch>
            <a:fillRect/>
          </a:stretch>
        </p:blipFill>
        <p:spPr>
          <a:xfrm>
            <a:off x="5689514" y="1837892"/>
            <a:ext cx="5866267" cy="4189326"/>
          </a:xfrm>
          <a:prstGeom prst="rect">
            <a:avLst/>
          </a:prstGeom>
        </p:spPr>
      </p:pic>
      <p:cxnSp>
        <p:nvCxnSpPr>
          <p:cNvPr id="10" name="直接连接"/>
          <p:cNvCxnSpPr/>
          <p:nvPr/>
        </p:nvCxnSpPr>
        <p:spPr>
          <a:xfrm>
            <a:off x="819480" y="3931920"/>
            <a:ext cx="4160520" cy="0"/>
          </a:xfrm>
          <a:prstGeom prst="line">
            <a:avLst/>
          </a:prstGeom>
          <a:ln w="38100">
            <a:solidFill>
              <a:srgbClr val="3D768E"/>
            </a:solidFill>
          </a:ln>
        </p:spPr>
        <p:style>
          <a:lnRef idx="1">
            <a:schemeClr val="accent1"/>
          </a:lnRef>
          <a:fillRef idx="0">
            <a:schemeClr val="accent1"/>
          </a:fillRef>
          <a:effectRef idx="0">
            <a:schemeClr val="accent1"/>
          </a:effectRef>
          <a:fontRef idx="minor">
            <a:schemeClr val="tx1"/>
          </a:fontRef>
        </p:style>
      </p:cxnSp>
      <p:sp>
        <p:nvSpPr>
          <p:cNvPr id="34" name="圆角矩形"/>
          <p:cNvSpPr/>
          <p:nvPr>
            <p:custDataLst>
              <p:tags r:id="rId3"/>
            </p:custDataLst>
          </p:nvPr>
        </p:nvSpPr>
        <p:spPr>
          <a:xfrm>
            <a:off x="4727575" y="474980"/>
            <a:ext cx="2736215" cy="472440"/>
          </a:xfrm>
          <a:prstGeom prst="roundRect">
            <a:avLst>
              <a:gd name="adj" fmla="val 50000"/>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35" name="文本框"/>
          <p:cNvSpPr txBox="1"/>
          <p:nvPr>
            <p:custDataLst>
              <p:tags r:id="rId4"/>
            </p:custDataLst>
          </p:nvPr>
        </p:nvSpPr>
        <p:spPr>
          <a:xfrm>
            <a:off x="4457065" y="557530"/>
            <a:ext cx="3277235" cy="307340"/>
          </a:xfrm>
          <a:prstGeom prst="rect">
            <a:avLst/>
          </a:prstGeom>
          <a:noFill/>
        </p:spPr>
        <p:txBody>
          <a:bodyPr wrap="square" lIns="0" tIns="0" rIns="0" bIns="0" rtlCol="0" anchor="ctr">
            <a:spAutoFit/>
          </a:bodyPr>
          <a:p>
            <a:pPr algn="ctr"/>
            <a:r>
              <a:rPr lang="en-US" altLang="zh-CN" sz="20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rPr>
              <a:t>Project Outline</a:t>
            </a:r>
            <a:endParaRPr lang="en-US" altLang="zh-CN" sz="20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endParaRPr>
          </a:p>
        </p:txBody>
      </p:sp>
      <p:pic>
        <p:nvPicPr>
          <p:cNvPr id="8" name="图片 7"/>
          <p:cNvPicPr>
            <a:picLocks noChangeAspect="1"/>
          </p:cNvPicPr>
          <p:nvPr>
            <p:custDataLst>
              <p:tags r:id="rId5"/>
            </p:custDataLst>
          </p:nvPr>
        </p:nvPicPr>
        <p:blipFill>
          <a:blip r:embed="rId6"/>
          <a:stretch>
            <a:fillRect/>
          </a:stretch>
        </p:blipFill>
        <p:spPr>
          <a:xfrm>
            <a:off x="6715760" y="2335530"/>
            <a:ext cx="3628390" cy="27260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descr="686d662e6e8907d5adeb9a3d164d8c3"/>
          <p:cNvPicPr>
            <a:picLocks noChangeAspect="1"/>
          </p:cNvPicPr>
          <p:nvPr userDrawn="1"/>
        </p:nvPicPr>
        <p:blipFill>
          <a:blip r:embed="rId1"/>
          <a:stretch>
            <a:fillRect/>
          </a:stretch>
        </p:blipFill>
        <p:spPr>
          <a:xfrm>
            <a:off x="635" y="0"/>
            <a:ext cx="12192000" cy="6858000"/>
          </a:xfrm>
          <a:prstGeom prst="rect">
            <a:avLst/>
          </a:prstGeom>
        </p:spPr>
      </p:pic>
      <p:sp>
        <p:nvSpPr>
          <p:cNvPr id="2" name="矩形"/>
          <p:cNvSpPr/>
          <p:nvPr/>
        </p:nvSpPr>
        <p:spPr>
          <a:xfrm>
            <a:off x="400050" y="1617345"/>
            <a:ext cx="11466195" cy="37274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9" name="矩形"/>
          <p:cNvSpPr/>
          <p:nvPr userDrawn="1"/>
        </p:nvSpPr>
        <p:spPr>
          <a:xfrm>
            <a:off x="400050" y="310515"/>
            <a:ext cx="11466830" cy="6237605"/>
          </a:xfrm>
          <a:prstGeom prst="rect">
            <a:avLst/>
          </a:prstGeom>
          <a:noFill/>
          <a:ln>
            <a:solidFill>
              <a:schemeClr val="bg1"/>
            </a:solidFill>
          </a:ln>
          <a:extLst>
            <a:ext uri="{909E8E84-426E-40DD-AFC4-6F175D3DCCD1}">
              <a14:hiddenFill xmlns:a14="http://schemas.microsoft.com/office/drawing/2010/main">
                <a:solidFill>
                  <a:schemeClr val="bg1">
                    <a:alpha val="7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24" name="椭圆"/>
          <p:cNvSpPr/>
          <p:nvPr>
            <p:custDataLst>
              <p:tags r:id="rId2"/>
            </p:custDataLst>
          </p:nvPr>
        </p:nvSpPr>
        <p:spPr>
          <a:xfrm>
            <a:off x="1224280" y="2453640"/>
            <a:ext cx="1988185" cy="1950720"/>
          </a:xfrm>
          <a:prstGeom prst="ellipse">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55C6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25" name="文本框"/>
          <p:cNvSpPr txBox="1"/>
          <p:nvPr>
            <p:custDataLst>
              <p:tags r:id="rId3"/>
            </p:custDataLst>
          </p:nvPr>
        </p:nvSpPr>
        <p:spPr>
          <a:xfrm>
            <a:off x="1352550" y="2976880"/>
            <a:ext cx="1617345" cy="110680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rPr>
              <a:t>02</a:t>
            </a:r>
            <a:endParaRPr kumimoji="0" lang="en-US" altLang="zh-CN" sz="6600" b="0" i="0" u="none" strike="noStrike" kern="1200" cap="none" spc="0" normalizeH="0" baseline="0" noProof="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23" name="文本框"/>
          <p:cNvSpPr txBox="1"/>
          <p:nvPr>
            <p:custDataLst>
              <p:tags r:id="rId4"/>
            </p:custDataLst>
          </p:nvPr>
        </p:nvSpPr>
        <p:spPr>
          <a:xfrm>
            <a:off x="3078480" y="2686685"/>
            <a:ext cx="8891905" cy="92202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b="1" noProof="0" dirty="0">
                <a:solidFill>
                  <a:srgbClr val="3D768E"/>
                </a:solidFill>
                <a:latin typeface="汉仪旗黑-60简" panose="00020600040101010101" charset="-122"/>
                <a:ea typeface="汉仪旗黑-60简" panose="00020600040101010101" charset="-122"/>
                <a:cs typeface="汉仪旗黑-60简" panose="00020600040101010101" charset="-122"/>
                <a:sym typeface="+mn-ea"/>
              </a:rPr>
              <a:t>Project team organization </a:t>
            </a:r>
            <a:endParaRPr lang="en-US" altLang="zh-CN" sz="5400" b="1" noProof="0" dirty="0">
              <a:solidFill>
                <a:srgbClr val="3D768E"/>
              </a:solidFill>
              <a:latin typeface="汉仪旗黑-60简" panose="00020600040101010101" charset="-122"/>
              <a:ea typeface="汉仪旗黑-60简" panose="00020600040101010101" charset="-122"/>
              <a:cs typeface="汉仪旗黑-60简" panose="00020600040101010101" charset="-122"/>
              <a:sym typeface="+mn-ea"/>
            </a:endParaRPr>
          </a:p>
        </p:txBody>
      </p:sp>
      <p:cxnSp>
        <p:nvCxnSpPr>
          <p:cNvPr id="3" name="直接连接符"/>
          <p:cNvCxnSpPr/>
          <p:nvPr/>
        </p:nvCxnSpPr>
        <p:spPr>
          <a:xfrm>
            <a:off x="3849370" y="3623310"/>
            <a:ext cx="7571740" cy="48260"/>
          </a:xfrm>
          <a:prstGeom prst="line">
            <a:avLst/>
          </a:prstGeom>
          <a:ln>
            <a:solidFill>
              <a:srgbClr val="485867"/>
            </a:solidFill>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p:cNvSpPr txBox="1"/>
          <p:nvPr>
            <p:custDataLst>
              <p:tags r:id="rId1"/>
            </p:custDataLst>
          </p:nvPr>
        </p:nvSpPr>
        <p:spPr>
          <a:xfrm>
            <a:off x="7698105" y="2444115"/>
            <a:ext cx="3599180" cy="975995"/>
          </a:xfrm>
          <a:prstGeom prst="rect">
            <a:avLst/>
          </a:prstGeom>
          <a:noFill/>
        </p:spPr>
        <p:txBody>
          <a:bodyPr wrap="square" rtlCol="0">
            <a:spAutoFit/>
          </a:bodyPr>
          <a:lstStyle/>
          <a:p>
            <a:pPr marL="0" indent="0">
              <a:lnSpc>
                <a:spcPct val="120000"/>
              </a:lnSpc>
              <a:buNone/>
            </a:pPr>
            <a:r>
              <a:rPr lang="en-US" sz="16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t</a:t>
            </a:r>
            <a:r>
              <a:rPr sz="16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he project called “fabric-defect-detection system” is developed by our team.</a:t>
            </a:r>
            <a:endParaRPr sz="16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7" name="文本框"/>
          <p:cNvSpPr txBox="1"/>
          <p:nvPr>
            <p:custDataLst>
              <p:tags r:id="rId2"/>
            </p:custDataLst>
          </p:nvPr>
        </p:nvSpPr>
        <p:spPr>
          <a:xfrm>
            <a:off x="7647940" y="1983740"/>
            <a:ext cx="3627120" cy="460375"/>
          </a:xfrm>
          <a:prstGeom prst="rect">
            <a:avLst/>
          </a:prstGeom>
          <a:noFill/>
        </p:spPr>
        <p:txBody>
          <a:bodyPr wrap="square" rtlCol="0">
            <a:spAutoFit/>
          </a:bodyPr>
          <a:lstStyle/>
          <a:p>
            <a:pPr algn="l"/>
            <a:r>
              <a:rPr lang="en-US" altLang="zh-CN"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rPr>
              <a:t>Organization structure</a:t>
            </a:r>
            <a:endParaRPr lang="en-US" altLang="zh-CN"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endParaRPr>
          </a:p>
        </p:txBody>
      </p:sp>
      <p:sp>
        <p:nvSpPr>
          <p:cNvPr id="8" name="文本框"/>
          <p:cNvSpPr txBox="1"/>
          <p:nvPr>
            <p:custDataLst>
              <p:tags r:id="rId3"/>
            </p:custDataLst>
          </p:nvPr>
        </p:nvSpPr>
        <p:spPr>
          <a:xfrm>
            <a:off x="7666355" y="3745230"/>
            <a:ext cx="3599180" cy="1271270"/>
          </a:xfrm>
          <a:prstGeom prst="rect">
            <a:avLst/>
          </a:prstGeom>
          <a:noFill/>
        </p:spPr>
        <p:txBody>
          <a:bodyPr wrap="square" rtlCol="0">
            <a:spAutoFit/>
          </a:bodyPr>
          <a:lstStyle/>
          <a:p>
            <a:pPr marL="0" indent="0">
              <a:lnSpc>
                <a:spcPct val="120000"/>
              </a:lnSpc>
              <a:buNone/>
            </a:pPr>
            <a:r>
              <a:rPr sz="16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There are four members in the team. As mentioned above, the core function of the project is defect detection</a:t>
            </a:r>
            <a:endParaRPr sz="16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9" name="文本框"/>
          <p:cNvSpPr txBox="1"/>
          <p:nvPr>
            <p:custDataLst>
              <p:tags r:id="rId4"/>
            </p:custDataLst>
          </p:nvPr>
        </p:nvSpPr>
        <p:spPr>
          <a:xfrm>
            <a:off x="7763510" y="3390265"/>
            <a:ext cx="3418840" cy="460375"/>
          </a:xfrm>
          <a:prstGeom prst="rect">
            <a:avLst/>
          </a:prstGeom>
          <a:noFill/>
        </p:spPr>
        <p:txBody>
          <a:bodyPr wrap="square" rtlCol="0">
            <a:spAutoFit/>
          </a:bodyPr>
          <a:lstStyle/>
          <a:p>
            <a:pPr algn="l"/>
            <a:r>
              <a:rPr lang="zh-CN" altLang="en-US"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rPr>
              <a:t>Division of Labor</a:t>
            </a:r>
            <a:endParaRPr lang="zh-CN" altLang="en-US"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endParaRPr>
          </a:p>
        </p:txBody>
      </p:sp>
      <p:sp>
        <p:nvSpPr>
          <p:cNvPr id="10" name="文本框"/>
          <p:cNvSpPr txBox="1"/>
          <p:nvPr>
            <p:custDataLst>
              <p:tags r:id="rId5"/>
            </p:custDataLst>
          </p:nvPr>
        </p:nvSpPr>
        <p:spPr>
          <a:xfrm>
            <a:off x="7785100" y="5768340"/>
            <a:ext cx="3599180" cy="681355"/>
          </a:xfrm>
          <a:prstGeom prst="rect">
            <a:avLst/>
          </a:prstGeom>
          <a:noFill/>
        </p:spPr>
        <p:txBody>
          <a:bodyPr wrap="square" rtlCol="0">
            <a:spAutoFit/>
          </a:bodyPr>
          <a:lstStyle/>
          <a:p>
            <a:pPr marL="0" indent="0">
              <a:lnSpc>
                <a:spcPct val="120000"/>
              </a:lnSpc>
              <a:buNone/>
            </a:pPr>
            <a:r>
              <a:rPr sz="16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In terms of project implementation and communication</a:t>
            </a:r>
            <a:endParaRPr sz="16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11" name="文本框"/>
          <p:cNvSpPr txBox="1"/>
          <p:nvPr>
            <p:custDataLst>
              <p:tags r:id="rId6"/>
            </p:custDataLst>
          </p:nvPr>
        </p:nvSpPr>
        <p:spPr>
          <a:xfrm>
            <a:off x="7689850" y="4982210"/>
            <a:ext cx="4592955" cy="829945"/>
          </a:xfrm>
          <a:prstGeom prst="rect">
            <a:avLst/>
          </a:prstGeom>
          <a:noFill/>
        </p:spPr>
        <p:txBody>
          <a:bodyPr wrap="square" rtlCol="0">
            <a:spAutoFit/>
          </a:bodyPr>
          <a:lstStyle/>
          <a:p>
            <a:pPr algn="l"/>
            <a:r>
              <a:rPr lang="zh-CN" altLang="en-US"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rPr>
              <a:t>Implementation and communication</a:t>
            </a:r>
            <a:endParaRPr lang="zh-CN" altLang="en-US"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endParaRPr>
          </a:p>
        </p:txBody>
      </p:sp>
      <p:sp>
        <p:nvSpPr>
          <p:cNvPr id="16" name="矩形"/>
          <p:cNvSpPr/>
          <p:nvPr>
            <p:custDataLst>
              <p:tags r:id="rId7"/>
            </p:custDataLst>
          </p:nvPr>
        </p:nvSpPr>
        <p:spPr>
          <a:xfrm>
            <a:off x="1271270" y="2014220"/>
            <a:ext cx="1387475" cy="1162050"/>
          </a:xfrm>
          <a:prstGeom prst="rect">
            <a:avLst/>
          </a:prstGeom>
          <a:solidFill>
            <a:srgbClr val="3D768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cs typeface="汉仪旗黑-60简" panose="00020600040101010101" charset="-122"/>
            </a:endParaRPr>
          </a:p>
        </p:txBody>
      </p:sp>
      <p:sp>
        <p:nvSpPr>
          <p:cNvPr id="17" name="矩形"/>
          <p:cNvSpPr/>
          <p:nvPr>
            <p:custDataLst>
              <p:tags r:id="rId8"/>
            </p:custDataLst>
          </p:nvPr>
        </p:nvSpPr>
        <p:spPr>
          <a:xfrm>
            <a:off x="2804160" y="2014220"/>
            <a:ext cx="1387475" cy="1162050"/>
          </a:xfrm>
          <a:prstGeom prst="rect">
            <a:avLst/>
          </a:prstGeom>
          <a:noFill/>
          <a:ln w="25400">
            <a:solidFill>
              <a:srgbClr val="3D76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cs typeface="汉仪旗黑-60简" panose="00020600040101010101" charset="-122"/>
            </a:endParaRPr>
          </a:p>
        </p:txBody>
      </p:sp>
      <p:sp>
        <p:nvSpPr>
          <p:cNvPr id="27" name="矩形"/>
          <p:cNvSpPr/>
          <p:nvPr>
            <p:custDataLst>
              <p:tags r:id="rId9"/>
            </p:custDataLst>
          </p:nvPr>
        </p:nvSpPr>
        <p:spPr>
          <a:xfrm>
            <a:off x="2804160" y="3319145"/>
            <a:ext cx="1387475" cy="1162050"/>
          </a:xfrm>
          <a:prstGeom prst="rect">
            <a:avLst/>
          </a:prstGeom>
          <a:solidFill>
            <a:srgbClr val="3D768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cs typeface="汉仪旗黑-60简" panose="00020600040101010101" charset="-122"/>
            </a:endParaRPr>
          </a:p>
        </p:txBody>
      </p:sp>
      <p:sp>
        <p:nvSpPr>
          <p:cNvPr id="28" name="矩形"/>
          <p:cNvSpPr/>
          <p:nvPr>
            <p:custDataLst>
              <p:tags r:id="rId10"/>
            </p:custDataLst>
          </p:nvPr>
        </p:nvSpPr>
        <p:spPr>
          <a:xfrm>
            <a:off x="1271270" y="3318510"/>
            <a:ext cx="1387475" cy="1162050"/>
          </a:xfrm>
          <a:prstGeom prst="rect">
            <a:avLst/>
          </a:prstGeom>
          <a:noFill/>
          <a:ln w="25400">
            <a:solidFill>
              <a:srgbClr val="3D76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cs typeface="汉仪旗黑-60简" panose="00020600040101010101" charset="-122"/>
            </a:endParaRPr>
          </a:p>
        </p:txBody>
      </p:sp>
      <p:sp>
        <p:nvSpPr>
          <p:cNvPr id="29" name="矩形"/>
          <p:cNvSpPr/>
          <p:nvPr>
            <p:custDataLst>
              <p:tags r:id="rId11"/>
            </p:custDataLst>
          </p:nvPr>
        </p:nvSpPr>
        <p:spPr>
          <a:xfrm>
            <a:off x="1271270" y="4606290"/>
            <a:ext cx="1387475" cy="1162050"/>
          </a:xfrm>
          <a:prstGeom prst="rect">
            <a:avLst/>
          </a:prstGeom>
          <a:solidFill>
            <a:srgbClr val="3D768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cs typeface="汉仪旗黑-60简" panose="00020600040101010101" charset="-122"/>
            </a:endParaRPr>
          </a:p>
        </p:txBody>
      </p:sp>
      <p:sp>
        <p:nvSpPr>
          <p:cNvPr id="30" name="矩形"/>
          <p:cNvSpPr/>
          <p:nvPr>
            <p:custDataLst>
              <p:tags r:id="rId12"/>
            </p:custDataLst>
          </p:nvPr>
        </p:nvSpPr>
        <p:spPr>
          <a:xfrm>
            <a:off x="2804160" y="4606290"/>
            <a:ext cx="1387475" cy="1162050"/>
          </a:xfrm>
          <a:prstGeom prst="rect">
            <a:avLst/>
          </a:prstGeom>
          <a:noFill/>
          <a:ln w="25400">
            <a:solidFill>
              <a:srgbClr val="3D76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cs typeface="汉仪旗黑-60简" panose="00020600040101010101" charset="-122"/>
            </a:endParaRPr>
          </a:p>
        </p:txBody>
      </p:sp>
      <p:sp>
        <p:nvSpPr>
          <p:cNvPr id="32" name="任意多边形"/>
          <p:cNvSpPr/>
          <p:nvPr>
            <p:custDataLst>
              <p:tags r:id="rId13"/>
            </p:custDataLst>
          </p:nvPr>
        </p:nvSpPr>
        <p:spPr bwMode="auto">
          <a:xfrm>
            <a:off x="1725930" y="2373630"/>
            <a:ext cx="481330" cy="281305"/>
          </a:xfrm>
          <a:custGeom>
            <a:avLst/>
            <a:gdLst>
              <a:gd name="T0" fmla="*/ 255 w 303"/>
              <a:gd name="T1" fmla="*/ 104 h 177"/>
              <a:gd name="T2" fmla="*/ 255 w 303"/>
              <a:gd name="T3" fmla="*/ 38 h 177"/>
              <a:gd name="T4" fmla="*/ 222 w 303"/>
              <a:gd name="T5" fmla="*/ 38 h 177"/>
              <a:gd name="T6" fmla="*/ 222 w 303"/>
              <a:gd name="T7" fmla="*/ 71 h 177"/>
              <a:gd name="T8" fmla="*/ 156 w 303"/>
              <a:gd name="T9" fmla="*/ 5 h 177"/>
              <a:gd name="T10" fmla="*/ 151 w 303"/>
              <a:gd name="T11" fmla="*/ 0 h 177"/>
              <a:gd name="T12" fmla="*/ 147 w 303"/>
              <a:gd name="T13" fmla="*/ 5 h 177"/>
              <a:gd name="T14" fmla="*/ 0 w 303"/>
              <a:gd name="T15" fmla="*/ 151 h 177"/>
              <a:gd name="T16" fmla="*/ 26 w 303"/>
              <a:gd name="T17" fmla="*/ 177 h 177"/>
              <a:gd name="T18" fmla="*/ 151 w 303"/>
              <a:gd name="T19" fmla="*/ 50 h 177"/>
              <a:gd name="T20" fmla="*/ 277 w 303"/>
              <a:gd name="T21" fmla="*/ 175 h 177"/>
              <a:gd name="T22" fmla="*/ 303 w 303"/>
              <a:gd name="T23" fmla="*/ 151 h 177"/>
              <a:gd name="T24" fmla="*/ 255 w 303"/>
              <a:gd name="T25" fmla="*/ 10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177">
                <a:moveTo>
                  <a:pt x="255" y="104"/>
                </a:moveTo>
                <a:lnTo>
                  <a:pt x="255" y="38"/>
                </a:lnTo>
                <a:lnTo>
                  <a:pt x="222" y="38"/>
                </a:lnTo>
                <a:lnTo>
                  <a:pt x="222" y="71"/>
                </a:lnTo>
                <a:lnTo>
                  <a:pt x="156" y="5"/>
                </a:lnTo>
                <a:lnTo>
                  <a:pt x="151" y="0"/>
                </a:lnTo>
                <a:lnTo>
                  <a:pt x="147" y="5"/>
                </a:lnTo>
                <a:lnTo>
                  <a:pt x="0" y="151"/>
                </a:lnTo>
                <a:lnTo>
                  <a:pt x="26" y="177"/>
                </a:lnTo>
                <a:lnTo>
                  <a:pt x="151" y="50"/>
                </a:lnTo>
                <a:lnTo>
                  <a:pt x="277" y="175"/>
                </a:lnTo>
                <a:lnTo>
                  <a:pt x="303" y="151"/>
                </a:lnTo>
                <a:lnTo>
                  <a:pt x="255"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tx1">
                  <a:lumMod val="75000"/>
                  <a:lumOff val="25000"/>
                </a:schemeClr>
              </a:solidFill>
              <a:cs typeface="汉仪旗黑-60简" panose="00020600040101010101" charset="-122"/>
            </a:endParaRPr>
          </a:p>
        </p:txBody>
      </p:sp>
      <p:sp>
        <p:nvSpPr>
          <p:cNvPr id="33" name="任意多边形"/>
          <p:cNvSpPr/>
          <p:nvPr>
            <p:custDataLst>
              <p:tags r:id="rId14"/>
            </p:custDataLst>
          </p:nvPr>
        </p:nvSpPr>
        <p:spPr bwMode="auto">
          <a:xfrm>
            <a:off x="1800225" y="2505075"/>
            <a:ext cx="330200" cy="349250"/>
          </a:xfrm>
          <a:custGeom>
            <a:avLst/>
            <a:gdLst>
              <a:gd name="T0" fmla="*/ 104 w 208"/>
              <a:gd name="T1" fmla="*/ 0 h 220"/>
              <a:gd name="T2" fmla="*/ 104 w 208"/>
              <a:gd name="T3" fmla="*/ 0 h 220"/>
              <a:gd name="T4" fmla="*/ 0 w 208"/>
              <a:gd name="T5" fmla="*/ 104 h 220"/>
              <a:gd name="T6" fmla="*/ 0 w 208"/>
              <a:gd name="T7" fmla="*/ 220 h 220"/>
              <a:gd name="T8" fmla="*/ 69 w 208"/>
              <a:gd name="T9" fmla="*/ 220 h 220"/>
              <a:gd name="T10" fmla="*/ 69 w 208"/>
              <a:gd name="T11" fmla="*/ 128 h 220"/>
              <a:gd name="T12" fmla="*/ 140 w 208"/>
              <a:gd name="T13" fmla="*/ 128 h 220"/>
              <a:gd name="T14" fmla="*/ 140 w 208"/>
              <a:gd name="T15" fmla="*/ 220 h 220"/>
              <a:gd name="T16" fmla="*/ 208 w 208"/>
              <a:gd name="T17" fmla="*/ 220 h 220"/>
              <a:gd name="T18" fmla="*/ 208 w 208"/>
              <a:gd name="T19" fmla="*/ 104 h 220"/>
              <a:gd name="T20" fmla="*/ 104 w 208"/>
              <a:gd name="T21" fmla="*/ 0 h 220"/>
              <a:gd name="T22" fmla="*/ 104 w 208"/>
              <a:gd name="T2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20">
                <a:moveTo>
                  <a:pt x="104" y="0"/>
                </a:moveTo>
                <a:lnTo>
                  <a:pt x="104" y="0"/>
                </a:lnTo>
                <a:lnTo>
                  <a:pt x="0" y="104"/>
                </a:lnTo>
                <a:lnTo>
                  <a:pt x="0" y="220"/>
                </a:lnTo>
                <a:lnTo>
                  <a:pt x="69" y="220"/>
                </a:lnTo>
                <a:lnTo>
                  <a:pt x="69" y="128"/>
                </a:lnTo>
                <a:lnTo>
                  <a:pt x="140" y="128"/>
                </a:lnTo>
                <a:lnTo>
                  <a:pt x="140" y="220"/>
                </a:lnTo>
                <a:lnTo>
                  <a:pt x="208" y="220"/>
                </a:lnTo>
                <a:lnTo>
                  <a:pt x="208" y="104"/>
                </a:lnTo>
                <a:lnTo>
                  <a:pt x="104" y="0"/>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tx1">
                  <a:lumMod val="75000"/>
                  <a:lumOff val="25000"/>
                </a:schemeClr>
              </a:solidFill>
              <a:cs typeface="汉仪旗黑-60简" panose="00020600040101010101" charset="-122"/>
            </a:endParaRPr>
          </a:p>
        </p:txBody>
      </p:sp>
      <p:sp>
        <p:nvSpPr>
          <p:cNvPr id="34" name="任意多边形"/>
          <p:cNvSpPr/>
          <p:nvPr>
            <p:custDataLst>
              <p:tags r:id="rId15"/>
            </p:custDataLst>
          </p:nvPr>
        </p:nvSpPr>
        <p:spPr bwMode="auto">
          <a:xfrm>
            <a:off x="3257550" y="3744913"/>
            <a:ext cx="481013" cy="436563"/>
          </a:xfrm>
          <a:custGeom>
            <a:avLst/>
            <a:gdLst>
              <a:gd name="T0" fmla="*/ 279 w 303"/>
              <a:gd name="T1" fmla="*/ 206 h 275"/>
              <a:gd name="T2" fmla="*/ 279 w 303"/>
              <a:gd name="T3" fmla="*/ 126 h 275"/>
              <a:gd name="T4" fmla="*/ 163 w 303"/>
              <a:gd name="T5" fmla="*/ 126 h 275"/>
              <a:gd name="T6" fmla="*/ 163 w 303"/>
              <a:gd name="T7" fmla="*/ 69 h 275"/>
              <a:gd name="T8" fmla="*/ 187 w 303"/>
              <a:gd name="T9" fmla="*/ 69 h 275"/>
              <a:gd name="T10" fmla="*/ 187 w 303"/>
              <a:gd name="T11" fmla="*/ 0 h 275"/>
              <a:gd name="T12" fmla="*/ 116 w 303"/>
              <a:gd name="T13" fmla="*/ 0 h 275"/>
              <a:gd name="T14" fmla="*/ 116 w 303"/>
              <a:gd name="T15" fmla="*/ 69 h 275"/>
              <a:gd name="T16" fmla="*/ 140 w 303"/>
              <a:gd name="T17" fmla="*/ 69 h 275"/>
              <a:gd name="T18" fmla="*/ 140 w 303"/>
              <a:gd name="T19" fmla="*/ 126 h 275"/>
              <a:gd name="T20" fmla="*/ 24 w 303"/>
              <a:gd name="T21" fmla="*/ 126 h 275"/>
              <a:gd name="T22" fmla="*/ 24 w 303"/>
              <a:gd name="T23" fmla="*/ 206 h 275"/>
              <a:gd name="T24" fmla="*/ 0 w 303"/>
              <a:gd name="T25" fmla="*/ 206 h 275"/>
              <a:gd name="T26" fmla="*/ 0 w 303"/>
              <a:gd name="T27" fmla="*/ 275 h 275"/>
              <a:gd name="T28" fmla="*/ 69 w 303"/>
              <a:gd name="T29" fmla="*/ 275 h 275"/>
              <a:gd name="T30" fmla="*/ 69 w 303"/>
              <a:gd name="T31" fmla="*/ 206 h 275"/>
              <a:gd name="T32" fmla="*/ 47 w 303"/>
              <a:gd name="T33" fmla="*/ 206 h 275"/>
              <a:gd name="T34" fmla="*/ 47 w 303"/>
              <a:gd name="T35" fmla="*/ 149 h 275"/>
              <a:gd name="T36" fmla="*/ 140 w 303"/>
              <a:gd name="T37" fmla="*/ 149 h 275"/>
              <a:gd name="T38" fmla="*/ 140 w 303"/>
              <a:gd name="T39" fmla="*/ 206 h 275"/>
              <a:gd name="T40" fmla="*/ 116 w 303"/>
              <a:gd name="T41" fmla="*/ 206 h 275"/>
              <a:gd name="T42" fmla="*/ 116 w 303"/>
              <a:gd name="T43" fmla="*/ 275 h 275"/>
              <a:gd name="T44" fmla="*/ 187 w 303"/>
              <a:gd name="T45" fmla="*/ 275 h 275"/>
              <a:gd name="T46" fmla="*/ 187 w 303"/>
              <a:gd name="T47" fmla="*/ 206 h 275"/>
              <a:gd name="T48" fmla="*/ 163 w 303"/>
              <a:gd name="T49" fmla="*/ 206 h 275"/>
              <a:gd name="T50" fmla="*/ 163 w 303"/>
              <a:gd name="T51" fmla="*/ 149 h 275"/>
              <a:gd name="T52" fmla="*/ 256 w 303"/>
              <a:gd name="T53" fmla="*/ 149 h 275"/>
              <a:gd name="T54" fmla="*/ 256 w 303"/>
              <a:gd name="T55" fmla="*/ 206 h 275"/>
              <a:gd name="T56" fmla="*/ 234 w 303"/>
              <a:gd name="T57" fmla="*/ 206 h 275"/>
              <a:gd name="T58" fmla="*/ 234 w 303"/>
              <a:gd name="T59" fmla="*/ 275 h 275"/>
              <a:gd name="T60" fmla="*/ 303 w 303"/>
              <a:gd name="T61" fmla="*/ 275 h 275"/>
              <a:gd name="T62" fmla="*/ 303 w 303"/>
              <a:gd name="T63" fmla="*/ 206 h 275"/>
              <a:gd name="T64" fmla="*/ 279 w 303"/>
              <a:gd name="T65" fmla="*/ 206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3" h="275">
                <a:moveTo>
                  <a:pt x="279" y="206"/>
                </a:moveTo>
                <a:lnTo>
                  <a:pt x="279" y="126"/>
                </a:lnTo>
                <a:lnTo>
                  <a:pt x="163" y="126"/>
                </a:lnTo>
                <a:lnTo>
                  <a:pt x="163" y="69"/>
                </a:lnTo>
                <a:lnTo>
                  <a:pt x="187" y="69"/>
                </a:lnTo>
                <a:lnTo>
                  <a:pt x="187" y="0"/>
                </a:lnTo>
                <a:lnTo>
                  <a:pt x="116" y="0"/>
                </a:lnTo>
                <a:lnTo>
                  <a:pt x="116" y="69"/>
                </a:lnTo>
                <a:lnTo>
                  <a:pt x="140" y="69"/>
                </a:lnTo>
                <a:lnTo>
                  <a:pt x="140" y="126"/>
                </a:lnTo>
                <a:lnTo>
                  <a:pt x="24" y="126"/>
                </a:lnTo>
                <a:lnTo>
                  <a:pt x="24" y="206"/>
                </a:lnTo>
                <a:lnTo>
                  <a:pt x="0" y="206"/>
                </a:lnTo>
                <a:lnTo>
                  <a:pt x="0" y="275"/>
                </a:lnTo>
                <a:lnTo>
                  <a:pt x="69" y="275"/>
                </a:lnTo>
                <a:lnTo>
                  <a:pt x="69" y="206"/>
                </a:lnTo>
                <a:lnTo>
                  <a:pt x="47" y="206"/>
                </a:lnTo>
                <a:lnTo>
                  <a:pt x="47" y="149"/>
                </a:lnTo>
                <a:lnTo>
                  <a:pt x="140" y="149"/>
                </a:lnTo>
                <a:lnTo>
                  <a:pt x="140" y="206"/>
                </a:lnTo>
                <a:lnTo>
                  <a:pt x="116" y="206"/>
                </a:lnTo>
                <a:lnTo>
                  <a:pt x="116" y="275"/>
                </a:lnTo>
                <a:lnTo>
                  <a:pt x="187" y="275"/>
                </a:lnTo>
                <a:lnTo>
                  <a:pt x="187" y="206"/>
                </a:lnTo>
                <a:lnTo>
                  <a:pt x="163" y="206"/>
                </a:lnTo>
                <a:lnTo>
                  <a:pt x="163" y="149"/>
                </a:lnTo>
                <a:lnTo>
                  <a:pt x="256" y="149"/>
                </a:lnTo>
                <a:lnTo>
                  <a:pt x="256" y="206"/>
                </a:lnTo>
                <a:lnTo>
                  <a:pt x="234" y="206"/>
                </a:lnTo>
                <a:lnTo>
                  <a:pt x="234" y="275"/>
                </a:lnTo>
                <a:lnTo>
                  <a:pt x="303" y="275"/>
                </a:lnTo>
                <a:lnTo>
                  <a:pt x="303" y="206"/>
                </a:lnTo>
                <a:lnTo>
                  <a:pt x="279" y="2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tx1">
                  <a:lumMod val="75000"/>
                  <a:lumOff val="25000"/>
                </a:schemeClr>
              </a:solidFill>
              <a:cs typeface="汉仪旗黑-60简" panose="00020600040101010101" charset="-122"/>
            </a:endParaRPr>
          </a:p>
        </p:txBody>
      </p:sp>
      <p:sp>
        <p:nvSpPr>
          <p:cNvPr id="36" name="任意多边形"/>
          <p:cNvSpPr/>
          <p:nvPr>
            <p:custDataLst>
              <p:tags r:id="rId16"/>
            </p:custDataLst>
          </p:nvPr>
        </p:nvSpPr>
        <p:spPr bwMode="auto">
          <a:xfrm>
            <a:off x="2038985" y="5213350"/>
            <a:ext cx="113030" cy="161925"/>
          </a:xfrm>
          <a:custGeom>
            <a:avLst/>
            <a:gdLst>
              <a:gd name="T0" fmla="*/ 0 w 71"/>
              <a:gd name="T1" fmla="*/ 0 h 102"/>
              <a:gd name="T2" fmla="*/ 0 w 71"/>
              <a:gd name="T3" fmla="*/ 33 h 102"/>
              <a:gd name="T4" fmla="*/ 19 w 71"/>
              <a:gd name="T5" fmla="*/ 33 h 102"/>
              <a:gd name="T6" fmla="*/ 19 w 71"/>
              <a:gd name="T7" fmla="*/ 102 h 102"/>
              <a:gd name="T8" fmla="*/ 52 w 71"/>
              <a:gd name="T9" fmla="*/ 102 h 102"/>
              <a:gd name="T10" fmla="*/ 52 w 71"/>
              <a:gd name="T11" fmla="*/ 33 h 102"/>
              <a:gd name="T12" fmla="*/ 71 w 71"/>
              <a:gd name="T13" fmla="*/ 33 h 102"/>
              <a:gd name="T14" fmla="*/ 71 w 71"/>
              <a:gd name="T15" fmla="*/ 0 h 102"/>
              <a:gd name="T16" fmla="*/ 0 w 71"/>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2">
                <a:moveTo>
                  <a:pt x="0" y="0"/>
                </a:moveTo>
                <a:lnTo>
                  <a:pt x="0" y="33"/>
                </a:lnTo>
                <a:lnTo>
                  <a:pt x="19" y="33"/>
                </a:lnTo>
                <a:lnTo>
                  <a:pt x="19" y="102"/>
                </a:lnTo>
                <a:lnTo>
                  <a:pt x="52" y="102"/>
                </a:lnTo>
                <a:lnTo>
                  <a:pt x="52" y="33"/>
                </a:lnTo>
                <a:lnTo>
                  <a:pt x="71" y="33"/>
                </a:lnTo>
                <a:lnTo>
                  <a:pt x="7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tx1">
                  <a:lumMod val="75000"/>
                  <a:lumOff val="25000"/>
                </a:schemeClr>
              </a:solidFill>
              <a:cs typeface="汉仪旗黑-60简" panose="00020600040101010101" charset="-122"/>
            </a:endParaRPr>
          </a:p>
        </p:txBody>
      </p:sp>
      <p:sp>
        <p:nvSpPr>
          <p:cNvPr id="37" name="矩形"/>
          <p:cNvSpPr>
            <a:spLocks noChangeArrowheads="1"/>
          </p:cNvSpPr>
          <p:nvPr>
            <p:custDataLst>
              <p:tags r:id="rId17"/>
            </p:custDataLst>
          </p:nvPr>
        </p:nvSpPr>
        <p:spPr bwMode="auto">
          <a:xfrm>
            <a:off x="1813560" y="4894580"/>
            <a:ext cx="52705" cy="297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tx1">
                  <a:lumMod val="75000"/>
                  <a:lumOff val="25000"/>
                </a:schemeClr>
              </a:solidFill>
              <a:cs typeface="汉仪旗黑-60简" panose="00020600040101010101" charset="-122"/>
            </a:endParaRPr>
          </a:p>
        </p:txBody>
      </p:sp>
      <p:sp>
        <p:nvSpPr>
          <p:cNvPr id="38" name="任意多边形"/>
          <p:cNvSpPr/>
          <p:nvPr>
            <p:custDataLst>
              <p:tags r:id="rId18"/>
            </p:custDataLst>
          </p:nvPr>
        </p:nvSpPr>
        <p:spPr bwMode="auto">
          <a:xfrm>
            <a:off x="1783080" y="5213350"/>
            <a:ext cx="113030" cy="161925"/>
          </a:xfrm>
          <a:custGeom>
            <a:avLst/>
            <a:gdLst>
              <a:gd name="T0" fmla="*/ 0 w 71"/>
              <a:gd name="T1" fmla="*/ 33 h 102"/>
              <a:gd name="T2" fmla="*/ 19 w 71"/>
              <a:gd name="T3" fmla="*/ 33 h 102"/>
              <a:gd name="T4" fmla="*/ 19 w 71"/>
              <a:gd name="T5" fmla="*/ 102 h 102"/>
              <a:gd name="T6" fmla="*/ 52 w 71"/>
              <a:gd name="T7" fmla="*/ 102 h 102"/>
              <a:gd name="T8" fmla="*/ 52 w 71"/>
              <a:gd name="T9" fmla="*/ 33 h 102"/>
              <a:gd name="T10" fmla="*/ 71 w 71"/>
              <a:gd name="T11" fmla="*/ 33 h 102"/>
              <a:gd name="T12" fmla="*/ 71 w 71"/>
              <a:gd name="T13" fmla="*/ 0 h 102"/>
              <a:gd name="T14" fmla="*/ 0 w 71"/>
              <a:gd name="T15" fmla="*/ 0 h 102"/>
              <a:gd name="T16" fmla="*/ 0 w 71"/>
              <a:gd name="T17"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2">
                <a:moveTo>
                  <a:pt x="0" y="33"/>
                </a:moveTo>
                <a:lnTo>
                  <a:pt x="19" y="33"/>
                </a:lnTo>
                <a:lnTo>
                  <a:pt x="19" y="102"/>
                </a:lnTo>
                <a:lnTo>
                  <a:pt x="52" y="102"/>
                </a:lnTo>
                <a:lnTo>
                  <a:pt x="52" y="33"/>
                </a:lnTo>
                <a:lnTo>
                  <a:pt x="71" y="33"/>
                </a:lnTo>
                <a:lnTo>
                  <a:pt x="71" y="0"/>
                </a:lnTo>
                <a:lnTo>
                  <a:pt x="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tx1">
                  <a:lumMod val="75000"/>
                  <a:lumOff val="25000"/>
                </a:schemeClr>
              </a:solidFill>
              <a:cs typeface="汉仪旗黑-60简" panose="00020600040101010101" charset="-122"/>
            </a:endParaRPr>
          </a:p>
        </p:txBody>
      </p:sp>
      <p:sp>
        <p:nvSpPr>
          <p:cNvPr id="39" name="矩形"/>
          <p:cNvSpPr>
            <a:spLocks noChangeArrowheads="1"/>
          </p:cNvSpPr>
          <p:nvPr>
            <p:custDataLst>
              <p:tags r:id="rId19"/>
            </p:custDataLst>
          </p:nvPr>
        </p:nvSpPr>
        <p:spPr bwMode="auto">
          <a:xfrm>
            <a:off x="2068830" y="4894580"/>
            <a:ext cx="52705" cy="297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tx1">
                  <a:lumMod val="75000"/>
                  <a:lumOff val="25000"/>
                </a:schemeClr>
              </a:solidFill>
              <a:cs typeface="汉仪旗黑-60简" panose="00020600040101010101" charset="-122"/>
            </a:endParaRPr>
          </a:p>
        </p:txBody>
      </p:sp>
      <p:sp>
        <p:nvSpPr>
          <p:cNvPr id="40" name="矩形"/>
          <p:cNvSpPr>
            <a:spLocks noChangeArrowheads="1"/>
          </p:cNvSpPr>
          <p:nvPr>
            <p:custDataLst>
              <p:tags r:id="rId20"/>
            </p:custDataLst>
          </p:nvPr>
        </p:nvSpPr>
        <p:spPr bwMode="auto">
          <a:xfrm>
            <a:off x="1940560" y="4894580"/>
            <a:ext cx="52705" cy="876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tx1">
                  <a:lumMod val="75000"/>
                  <a:lumOff val="25000"/>
                </a:schemeClr>
              </a:solidFill>
              <a:cs typeface="汉仪旗黑-60简" panose="00020600040101010101" charset="-122"/>
            </a:endParaRPr>
          </a:p>
        </p:txBody>
      </p:sp>
      <p:sp>
        <p:nvSpPr>
          <p:cNvPr id="41" name="任意多边形"/>
          <p:cNvSpPr/>
          <p:nvPr>
            <p:custDataLst>
              <p:tags r:id="rId21"/>
            </p:custDataLst>
          </p:nvPr>
        </p:nvSpPr>
        <p:spPr bwMode="auto">
          <a:xfrm>
            <a:off x="1910080" y="4999355"/>
            <a:ext cx="113030" cy="376555"/>
          </a:xfrm>
          <a:custGeom>
            <a:avLst/>
            <a:gdLst>
              <a:gd name="T0" fmla="*/ 0 w 71"/>
              <a:gd name="T1" fmla="*/ 34 h 237"/>
              <a:gd name="T2" fmla="*/ 19 w 71"/>
              <a:gd name="T3" fmla="*/ 34 h 237"/>
              <a:gd name="T4" fmla="*/ 19 w 71"/>
              <a:gd name="T5" fmla="*/ 237 h 237"/>
              <a:gd name="T6" fmla="*/ 52 w 71"/>
              <a:gd name="T7" fmla="*/ 237 h 237"/>
              <a:gd name="T8" fmla="*/ 52 w 71"/>
              <a:gd name="T9" fmla="*/ 34 h 237"/>
              <a:gd name="T10" fmla="*/ 71 w 71"/>
              <a:gd name="T11" fmla="*/ 34 h 237"/>
              <a:gd name="T12" fmla="*/ 71 w 71"/>
              <a:gd name="T13" fmla="*/ 0 h 237"/>
              <a:gd name="T14" fmla="*/ 0 w 71"/>
              <a:gd name="T15" fmla="*/ 0 h 237"/>
              <a:gd name="T16" fmla="*/ 0 w 71"/>
              <a:gd name="T17" fmla="*/ 3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37">
                <a:moveTo>
                  <a:pt x="0" y="34"/>
                </a:moveTo>
                <a:lnTo>
                  <a:pt x="19" y="34"/>
                </a:lnTo>
                <a:lnTo>
                  <a:pt x="19" y="237"/>
                </a:lnTo>
                <a:lnTo>
                  <a:pt x="52" y="237"/>
                </a:lnTo>
                <a:lnTo>
                  <a:pt x="52" y="34"/>
                </a:lnTo>
                <a:lnTo>
                  <a:pt x="71" y="34"/>
                </a:lnTo>
                <a:lnTo>
                  <a:pt x="71" y="0"/>
                </a:lnTo>
                <a:lnTo>
                  <a:pt x="0"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tx1">
                  <a:lumMod val="75000"/>
                  <a:lumOff val="25000"/>
                </a:schemeClr>
              </a:solidFill>
              <a:cs typeface="汉仪旗黑-60简" panose="00020600040101010101" charset="-122"/>
            </a:endParaRPr>
          </a:p>
        </p:txBody>
      </p:sp>
      <p:sp>
        <p:nvSpPr>
          <p:cNvPr id="48" name="文本框"/>
          <p:cNvSpPr txBox="1"/>
          <p:nvPr>
            <p:custDataLst>
              <p:tags r:id="rId22"/>
            </p:custDataLst>
          </p:nvPr>
        </p:nvSpPr>
        <p:spPr>
          <a:xfrm>
            <a:off x="2705735" y="2388235"/>
            <a:ext cx="1633855" cy="460375"/>
          </a:xfrm>
          <a:prstGeom prst="rect">
            <a:avLst/>
          </a:prstGeom>
          <a:noFill/>
        </p:spPr>
        <p:txBody>
          <a:bodyPr wrap="square" rtlCol="0">
            <a:spAutoFit/>
          </a:bodyPr>
          <a:p>
            <a:pPr algn="l"/>
            <a:r>
              <a:rPr lang="en-US" altLang="zh-CN"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rPr>
              <a:t>Structure</a:t>
            </a:r>
            <a:endParaRPr lang="en-US" altLang="zh-CN"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endParaRPr>
          </a:p>
        </p:txBody>
      </p:sp>
      <p:sp>
        <p:nvSpPr>
          <p:cNvPr id="49" name="文本框"/>
          <p:cNvSpPr txBox="1"/>
          <p:nvPr>
            <p:custDataLst>
              <p:tags r:id="rId23"/>
            </p:custDataLst>
          </p:nvPr>
        </p:nvSpPr>
        <p:spPr>
          <a:xfrm>
            <a:off x="1415415" y="3670300"/>
            <a:ext cx="1243330" cy="460375"/>
          </a:xfrm>
          <a:prstGeom prst="rect">
            <a:avLst/>
          </a:prstGeom>
          <a:noFill/>
        </p:spPr>
        <p:txBody>
          <a:bodyPr wrap="square" rtlCol="0">
            <a:spAutoFit/>
          </a:bodyPr>
          <a:p>
            <a:pPr algn="l"/>
            <a:r>
              <a:rPr lang="en-US" altLang="zh-CN"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rPr>
              <a:t>Labor</a:t>
            </a:r>
            <a:endParaRPr lang="en-US" altLang="zh-CN"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endParaRPr>
          </a:p>
        </p:txBody>
      </p:sp>
      <p:sp>
        <p:nvSpPr>
          <p:cNvPr id="50" name="文本框"/>
          <p:cNvSpPr txBox="1"/>
          <p:nvPr>
            <p:custDataLst>
              <p:tags r:id="rId24"/>
            </p:custDataLst>
          </p:nvPr>
        </p:nvSpPr>
        <p:spPr>
          <a:xfrm>
            <a:off x="2705735" y="4750435"/>
            <a:ext cx="1718310" cy="829945"/>
          </a:xfrm>
          <a:prstGeom prst="rect">
            <a:avLst/>
          </a:prstGeom>
          <a:noFill/>
        </p:spPr>
        <p:txBody>
          <a:bodyPr wrap="square" rtlCol="0">
            <a:spAutoFit/>
          </a:bodyPr>
          <a:p>
            <a:pPr algn="l"/>
            <a:r>
              <a:rPr lang="en-US" altLang="zh-CN"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rPr>
              <a:t>Implementation</a:t>
            </a:r>
            <a:endParaRPr lang="en-US" altLang="zh-CN" sz="2400" b="1">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endParaRPr>
          </a:p>
        </p:txBody>
      </p:sp>
      <p:pic>
        <p:nvPicPr>
          <p:cNvPr id="3" name="图片" descr="686d662e6e8907d5adeb9a3d164d8c3"/>
          <p:cNvPicPr>
            <a:picLocks noChangeAspect="1"/>
          </p:cNvPicPr>
          <p:nvPr/>
        </p:nvPicPr>
        <p:blipFill>
          <a:blip r:embed="rId25"/>
          <a:srcRect l="43574" t="32476" r="26646" b="6426"/>
          <a:stretch>
            <a:fillRect/>
          </a:stretch>
        </p:blipFill>
        <p:spPr>
          <a:xfrm>
            <a:off x="4594860" y="2203450"/>
            <a:ext cx="2714625" cy="3753485"/>
          </a:xfrm>
          <a:prstGeom prst="rect">
            <a:avLst/>
          </a:prstGeom>
        </p:spPr>
      </p:pic>
      <p:sp>
        <p:nvSpPr>
          <p:cNvPr id="15" name="圆角矩形"/>
          <p:cNvSpPr/>
          <p:nvPr>
            <p:custDataLst>
              <p:tags r:id="rId26"/>
            </p:custDataLst>
          </p:nvPr>
        </p:nvSpPr>
        <p:spPr>
          <a:xfrm>
            <a:off x="4727575" y="474980"/>
            <a:ext cx="2736215" cy="472440"/>
          </a:xfrm>
          <a:prstGeom prst="roundRect">
            <a:avLst>
              <a:gd name="adj" fmla="val 50000"/>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12" name="文本框"/>
          <p:cNvSpPr txBox="1"/>
          <p:nvPr>
            <p:custDataLst>
              <p:tags r:id="rId27"/>
            </p:custDataLst>
          </p:nvPr>
        </p:nvSpPr>
        <p:spPr>
          <a:xfrm>
            <a:off x="4832350" y="588328"/>
            <a:ext cx="2631440" cy="245745"/>
          </a:xfrm>
          <a:prstGeom prst="rect">
            <a:avLst/>
          </a:prstGeom>
          <a:noFill/>
        </p:spPr>
        <p:txBody>
          <a:bodyPr wrap="square" lIns="0" tIns="0" rIns="0" bIns="0" rtlCol="0" anchor="ctr">
            <a:spAutoFit/>
          </a:bodyPr>
          <a:lstStyle/>
          <a:p>
            <a:pPr algn="ctr"/>
            <a:r>
              <a:rPr lang="en-US" altLang="zh-CN" sz="16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rPr>
              <a:t>Project Team Organization</a:t>
            </a:r>
            <a:endParaRPr lang="en-US" altLang="zh-CN" sz="16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endParaRPr>
          </a:p>
        </p:txBody>
      </p:sp>
    </p:spTree>
    <p:custDataLst>
      <p:tags r:id="rId28"/>
    </p:custDataLst>
  </p:cSld>
  <p:clrMapOvr>
    <a:masterClrMapping/>
  </p:clrMapOvr>
  <mc:AlternateContent xmlns:mc="http://schemas.openxmlformats.org/markup-compatibility/2006">
    <mc:Choice xmlns:p14="http://schemas.microsoft.com/office/powerpoint/2010/main" Requires="p14">
      <p:transition spd="slow" p14:dur="3000" advClick="0" advTm="3000">
        <p14:shred/>
      </p:transition>
    </mc:Choice>
    <mc:Fallback>
      <p:transition spd="slow" advClick="0" advTm="3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descr="686d662e6e8907d5adeb9a3d164d8c3"/>
          <p:cNvPicPr>
            <a:picLocks noChangeAspect="1"/>
          </p:cNvPicPr>
          <p:nvPr userDrawn="1"/>
        </p:nvPicPr>
        <p:blipFill>
          <a:blip r:embed="rId1"/>
          <a:stretch>
            <a:fillRect/>
          </a:stretch>
        </p:blipFill>
        <p:spPr>
          <a:xfrm>
            <a:off x="635" y="0"/>
            <a:ext cx="12192000" cy="6858000"/>
          </a:xfrm>
          <a:prstGeom prst="rect">
            <a:avLst/>
          </a:prstGeom>
        </p:spPr>
      </p:pic>
      <p:sp>
        <p:nvSpPr>
          <p:cNvPr id="2" name="矩形"/>
          <p:cNvSpPr/>
          <p:nvPr/>
        </p:nvSpPr>
        <p:spPr>
          <a:xfrm>
            <a:off x="400050" y="1617345"/>
            <a:ext cx="11466195" cy="372745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9" name="矩形"/>
          <p:cNvSpPr/>
          <p:nvPr userDrawn="1"/>
        </p:nvSpPr>
        <p:spPr>
          <a:xfrm>
            <a:off x="400050" y="310515"/>
            <a:ext cx="11466830" cy="6237605"/>
          </a:xfrm>
          <a:prstGeom prst="rect">
            <a:avLst/>
          </a:prstGeom>
          <a:noFill/>
          <a:ln>
            <a:solidFill>
              <a:schemeClr val="bg1"/>
            </a:solidFill>
          </a:ln>
          <a:extLst>
            <a:ext uri="{909E8E84-426E-40DD-AFC4-6F175D3DCCD1}">
              <a14:hiddenFill xmlns:a14="http://schemas.microsoft.com/office/drawing/2010/main">
                <a:solidFill>
                  <a:schemeClr val="bg1">
                    <a:alpha val="77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24" name="椭圆"/>
          <p:cNvSpPr/>
          <p:nvPr>
            <p:custDataLst>
              <p:tags r:id="rId2"/>
            </p:custDataLst>
          </p:nvPr>
        </p:nvSpPr>
        <p:spPr>
          <a:xfrm>
            <a:off x="1861185" y="2453640"/>
            <a:ext cx="1988185" cy="1950720"/>
          </a:xfrm>
          <a:prstGeom prst="ellipse">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55C6E"/>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25" name="文本框"/>
          <p:cNvSpPr txBox="1"/>
          <p:nvPr>
            <p:custDataLst>
              <p:tags r:id="rId3"/>
            </p:custDataLst>
          </p:nvPr>
        </p:nvSpPr>
        <p:spPr>
          <a:xfrm>
            <a:off x="2035810" y="2976880"/>
            <a:ext cx="1617345" cy="110680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rPr>
              <a:t>03</a:t>
            </a:r>
            <a:endParaRPr kumimoji="0" lang="en-US" altLang="zh-CN" sz="6600" b="0" i="0" u="none" strike="noStrike" kern="1200" cap="none" spc="0" normalizeH="0" baseline="0" noProof="0" smtClean="0">
              <a:ln>
                <a:noFill/>
              </a:ln>
              <a:solidFill>
                <a:schemeClr val="bg1"/>
              </a:solidFill>
              <a:effectLst/>
              <a:uLnTx/>
              <a:uFillTx/>
              <a:latin typeface="汉仪旗黑-60简" panose="00020600040101010101" charset="-122"/>
              <a:ea typeface="汉仪旗黑-60简" panose="00020600040101010101" charset="-122"/>
              <a:cs typeface="汉仪旗黑-60简" panose="00020600040101010101" charset="-122"/>
            </a:endParaRPr>
          </a:p>
        </p:txBody>
      </p:sp>
      <p:sp>
        <p:nvSpPr>
          <p:cNvPr id="23" name="文本框"/>
          <p:cNvSpPr txBox="1"/>
          <p:nvPr>
            <p:custDataLst>
              <p:tags r:id="rId4"/>
            </p:custDataLst>
          </p:nvPr>
        </p:nvSpPr>
        <p:spPr>
          <a:xfrm>
            <a:off x="3849370" y="2797810"/>
            <a:ext cx="8487410" cy="92202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b="1" noProof="0" dirty="0" smtClean="0">
                <a:ln>
                  <a:noFill/>
                </a:ln>
                <a:solidFill>
                  <a:srgbClr val="3D768E"/>
                </a:solidFill>
                <a:effectLst/>
                <a:uLnTx/>
                <a:uFillTx/>
                <a:latin typeface="汉仪旗黑-60简" panose="00020600040101010101" charset="-122"/>
                <a:ea typeface="汉仪旗黑-60简" panose="00020600040101010101" charset="-122"/>
                <a:cs typeface="汉仪旗黑-60简" panose="00020600040101010101" charset="-122"/>
                <a:sym typeface="+mn-ea"/>
              </a:rPr>
              <a:t>Project development plan</a:t>
            </a:r>
            <a:r>
              <a:rPr lang="en-US" altLang="zh-CN" sz="5400" b="1" noProof="0" dirty="0" smtClean="0">
                <a:ln>
                  <a:noFill/>
                </a:ln>
                <a:solidFill>
                  <a:srgbClr val="3D768E"/>
                </a:solidFill>
                <a:effectLst/>
                <a:uLnTx/>
                <a:uFillTx/>
                <a:latin typeface="汉仪旗黑-60简" panose="00020600040101010101" charset="-122"/>
                <a:ea typeface="汉仪旗黑-60简" panose="00020600040101010101" charset="-122"/>
                <a:cs typeface="汉仪旗黑-60简" panose="00020600040101010101" charset="-122"/>
                <a:sym typeface="+mn-ea"/>
              </a:rPr>
              <a:t> </a:t>
            </a:r>
            <a:endParaRPr lang="en-US" altLang="zh-CN" sz="5400" b="1" noProof="0" dirty="0" smtClean="0">
              <a:ln>
                <a:noFill/>
              </a:ln>
              <a:solidFill>
                <a:srgbClr val="3D768E"/>
              </a:solidFill>
              <a:effectLst/>
              <a:uLnTx/>
              <a:uFillTx/>
              <a:latin typeface="汉仪旗黑-60简" panose="00020600040101010101" charset="-122"/>
              <a:ea typeface="汉仪旗黑-60简" panose="00020600040101010101" charset="-122"/>
              <a:cs typeface="汉仪旗黑-60简" panose="00020600040101010101" charset="-122"/>
              <a:sym typeface="+mn-ea"/>
            </a:endParaRPr>
          </a:p>
        </p:txBody>
      </p:sp>
      <p:cxnSp>
        <p:nvCxnSpPr>
          <p:cNvPr id="3" name="直接连接符"/>
          <p:cNvCxnSpPr/>
          <p:nvPr/>
        </p:nvCxnSpPr>
        <p:spPr>
          <a:xfrm>
            <a:off x="3849370" y="3623310"/>
            <a:ext cx="7571740" cy="48260"/>
          </a:xfrm>
          <a:prstGeom prst="line">
            <a:avLst/>
          </a:prstGeom>
          <a:ln>
            <a:solidFill>
              <a:srgbClr val="485867"/>
            </a:solidFill>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p:cNvSpPr txBox="1"/>
          <p:nvPr>
            <p:custDataLst>
              <p:tags r:id="rId1"/>
            </p:custDataLst>
          </p:nvPr>
        </p:nvSpPr>
        <p:spPr>
          <a:xfrm>
            <a:off x="7740650" y="1980565"/>
            <a:ext cx="2134870" cy="368300"/>
          </a:xfrm>
          <a:prstGeom prst="rect">
            <a:avLst/>
          </a:prstGeom>
          <a:noFill/>
        </p:spPr>
        <p:txBody>
          <a:bodyPr wrap="square" rtlCol="0">
            <a:spAutoFit/>
          </a:bodyPr>
          <a:lstStyle/>
          <a:p>
            <a:r>
              <a:rPr lang="zh-CN" altLang="en-US"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rPr>
              <a:t>Week 4</a:t>
            </a:r>
            <a:endParaRPr lang="zh-CN" altLang="en-US"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4" name="文本框"/>
          <p:cNvSpPr txBox="1"/>
          <p:nvPr>
            <p:custDataLst>
              <p:tags r:id="rId2"/>
            </p:custDataLst>
          </p:nvPr>
        </p:nvSpPr>
        <p:spPr>
          <a:xfrm>
            <a:off x="7741285" y="3388995"/>
            <a:ext cx="2141220" cy="368300"/>
          </a:xfrm>
          <a:prstGeom prst="rect">
            <a:avLst/>
          </a:prstGeom>
          <a:noFill/>
        </p:spPr>
        <p:txBody>
          <a:bodyPr wrap="square" rtlCol="0">
            <a:spAutoFit/>
          </a:bodyPr>
          <a:lstStyle/>
          <a:p>
            <a:r>
              <a:rPr lang="zh-CN" altLang="en-US"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rPr>
              <a:t>Week 7</a:t>
            </a:r>
            <a:endParaRPr lang="zh-CN" altLang="en-US"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5" name="文本框"/>
          <p:cNvSpPr txBox="1"/>
          <p:nvPr>
            <p:custDataLst>
              <p:tags r:id="rId3"/>
            </p:custDataLst>
          </p:nvPr>
        </p:nvSpPr>
        <p:spPr>
          <a:xfrm>
            <a:off x="2792095" y="1833245"/>
            <a:ext cx="2355215" cy="368300"/>
          </a:xfrm>
          <a:prstGeom prst="rect">
            <a:avLst/>
          </a:prstGeom>
          <a:noFill/>
        </p:spPr>
        <p:txBody>
          <a:bodyPr wrap="square" rtlCol="0">
            <a:spAutoFit/>
          </a:bodyPr>
          <a:lstStyle/>
          <a:p>
            <a:r>
              <a:rPr lang="en-US" altLang="zh-CN"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rPr>
              <a:t>Week 3</a:t>
            </a:r>
            <a:endParaRPr lang="en-US" altLang="zh-CN"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cxnSp>
        <p:nvCxnSpPr>
          <p:cNvPr id="6" name="直接连接符"/>
          <p:cNvCxnSpPr/>
          <p:nvPr>
            <p:custDataLst>
              <p:tags r:id="rId4"/>
            </p:custDataLst>
          </p:nvPr>
        </p:nvCxnSpPr>
        <p:spPr>
          <a:xfrm>
            <a:off x="7668341" y="3036225"/>
            <a:ext cx="3356220" cy="1"/>
          </a:xfrm>
          <a:prstGeom prst="line">
            <a:avLst/>
          </a:prstGeom>
          <a:noFill/>
          <a:ln w="9525" cap="flat" cmpd="sng" algn="ctr">
            <a:solidFill>
              <a:schemeClr val="tx1">
                <a:lumMod val="50000"/>
                <a:lumOff val="50000"/>
              </a:schemeClr>
            </a:solidFill>
            <a:prstDash val="dash"/>
          </a:ln>
          <a:effectLst/>
        </p:spPr>
      </p:cxnSp>
      <p:cxnSp>
        <p:nvCxnSpPr>
          <p:cNvPr id="7" name="直接连接符"/>
          <p:cNvCxnSpPr/>
          <p:nvPr>
            <p:custDataLst>
              <p:tags r:id="rId5"/>
            </p:custDataLst>
          </p:nvPr>
        </p:nvCxnSpPr>
        <p:spPr>
          <a:xfrm>
            <a:off x="7668365" y="4537942"/>
            <a:ext cx="3356838" cy="1"/>
          </a:xfrm>
          <a:prstGeom prst="line">
            <a:avLst/>
          </a:prstGeom>
          <a:noFill/>
          <a:ln w="9525" cap="flat" cmpd="sng" algn="ctr">
            <a:solidFill>
              <a:schemeClr val="tx1">
                <a:lumMod val="50000"/>
                <a:lumOff val="50000"/>
              </a:schemeClr>
            </a:solidFill>
            <a:prstDash val="dash"/>
          </a:ln>
          <a:effectLst/>
        </p:spPr>
      </p:cxnSp>
      <p:sp>
        <p:nvSpPr>
          <p:cNvPr id="9" name="椭圆"/>
          <p:cNvSpPr/>
          <p:nvPr>
            <p:custDataLst>
              <p:tags r:id="rId6"/>
            </p:custDataLst>
          </p:nvPr>
        </p:nvSpPr>
        <p:spPr>
          <a:xfrm>
            <a:off x="6196965" y="1853565"/>
            <a:ext cx="1116330" cy="1116330"/>
          </a:xfrm>
          <a:prstGeom prst="ellipse">
            <a:avLst/>
          </a:prstGeom>
          <a:solidFill>
            <a:srgbClr val="3D768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10" name="任意多边形"/>
          <p:cNvSpPr>
            <a:spLocks noEditPoints="1"/>
          </p:cNvSpPr>
          <p:nvPr>
            <p:custDataLst>
              <p:tags r:id="rId7"/>
            </p:custDataLst>
          </p:nvPr>
        </p:nvSpPr>
        <p:spPr bwMode="auto">
          <a:xfrm>
            <a:off x="6485255" y="2201545"/>
            <a:ext cx="539115" cy="423545"/>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bg1"/>
          </a:solidFill>
          <a:ln>
            <a:solidFill>
              <a:schemeClr val="bg1"/>
            </a:solid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12" name="椭圆"/>
          <p:cNvSpPr/>
          <p:nvPr>
            <p:custDataLst>
              <p:tags r:id="rId8"/>
            </p:custDataLst>
          </p:nvPr>
        </p:nvSpPr>
        <p:spPr>
          <a:xfrm>
            <a:off x="6212840" y="3342640"/>
            <a:ext cx="1116330" cy="1116330"/>
          </a:xfrm>
          <a:prstGeom prst="ellipse">
            <a:avLst/>
          </a:prstGeom>
          <a:solidFill>
            <a:srgbClr val="3D768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13" name="任意多边形"/>
          <p:cNvSpPr>
            <a:spLocks noEditPoints="1"/>
          </p:cNvSpPr>
          <p:nvPr>
            <p:custDataLst>
              <p:tags r:id="rId9"/>
            </p:custDataLst>
          </p:nvPr>
        </p:nvSpPr>
        <p:spPr bwMode="auto">
          <a:xfrm>
            <a:off x="6472555" y="3582035"/>
            <a:ext cx="539115" cy="576580"/>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solidFill>
              <a:schemeClr val="bg1"/>
            </a:solid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15" name="椭圆"/>
          <p:cNvSpPr/>
          <p:nvPr>
            <p:custDataLst>
              <p:tags r:id="rId10"/>
            </p:custDataLst>
          </p:nvPr>
        </p:nvSpPr>
        <p:spPr>
          <a:xfrm>
            <a:off x="1339215" y="1853565"/>
            <a:ext cx="1116330" cy="1116330"/>
          </a:xfrm>
          <a:prstGeom prst="ellipse">
            <a:avLst/>
          </a:prstGeom>
          <a:solidFill>
            <a:srgbClr val="3D768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16" name="任意多边形"/>
          <p:cNvSpPr>
            <a:spLocks noEditPoints="1"/>
          </p:cNvSpPr>
          <p:nvPr>
            <p:custDataLst>
              <p:tags r:id="rId11"/>
            </p:custDataLst>
          </p:nvPr>
        </p:nvSpPr>
        <p:spPr bwMode="auto">
          <a:xfrm>
            <a:off x="1621790" y="2150745"/>
            <a:ext cx="550545" cy="521335"/>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bg1"/>
          </a:solidFill>
          <a:ln>
            <a:solidFill>
              <a:schemeClr val="bg1"/>
            </a:solid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17" name="文本框"/>
          <p:cNvSpPr txBox="1"/>
          <p:nvPr>
            <p:custDataLst>
              <p:tags r:id="rId12"/>
            </p:custDataLst>
          </p:nvPr>
        </p:nvSpPr>
        <p:spPr>
          <a:xfrm>
            <a:off x="7734300" y="3723005"/>
            <a:ext cx="4407535" cy="86614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0" indent="0">
              <a:lnSpc>
                <a:spcPct val="120000"/>
              </a:lnSpc>
              <a:buNone/>
            </a:pPr>
            <a:r>
              <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 Learning deep learning.</a:t>
            </a:r>
            <a:endPar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Everyone should submit a report about what you have learned in this week.</a:t>
            </a:r>
            <a:endPar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18" name="文本框"/>
          <p:cNvSpPr txBox="1"/>
          <p:nvPr>
            <p:custDataLst>
              <p:tags r:id="rId13"/>
            </p:custDataLst>
          </p:nvPr>
        </p:nvSpPr>
        <p:spPr>
          <a:xfrm>
            <a:off x="2792095" y="2202815"/>
            <a:ext cx="2788285" cy="86614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0" indent="0">
              <a:lnSpc>
                <a:spcPct val="120000"/>
              </a:lnSpc>
              <a:buNone/>
            </a:pPr>
            <a:r>
              <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work:Making team</a:t>
            </a:r>
            <a:endPar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Team leader submits team list.</a:t>
            </a:r>
            <a:endPar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19" name="文本框"/>
          <p:cNvSpPr txBox="1"/>
          <p:nvPr>
            <p:custDataLst>
              <p:tags r:id="rId14"/>
            </p:custDataLst>
          </p:nvPr>
        </p:nvSpPr>
        <p:spPr>
          <a:xfrm>
            <a:off x="7747635" y="2221865"/>
            <a:ext cx="4394835" cy="86614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0" indent="0">
              <a:lnSpc>
                <a:spcPct val="120000"/>
              </a:lnSpc>
              <a:buNone/>
            </a:pPr>
            <a:r>
              <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 Selecting project.</a:t>
            </a:r>
            <a:endPar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Team leader submits the project and a brief description on the online document.</a:t>
            </a:r>
            <a:endPar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cxnSp>
        <p:nvCxnSpPr>
          <p:cNvPr id="20" name="直接连接符"/>
          <p:cNvCxnSpPr/>
          <p:nvPr>
            <p:custDataLst>
              <p:tags r:id="rId15"/>
            </p:custDataLst>
          </p:nvPr>
        </p:nvCxnSpPr>
        <p:spPr>
          <a:xfrm>
            <a:off x="2535001" y="2987330"/>
            <a:ext cx="3356220" cy="1"/>
          </a:xfrm>
          <a:prstGeom prst="line">
            <a:avLst/>
          </a:prstGeom>
          <a:noFill/>
          <a:ln w="9525" cap="flat" cmpd="sng" algn="ctr">
            <a:solidFill>
              <a:schemeClr val="tx1">
                <a:lumMod val="50000"/>
                <a:lumOff val="50000"/>
              </a:schemeClr>
            </a:solidFill>
            <a:prstDash val="dash"/>
          </a:ln>
          <a:effectLst/>
        </p:spPr>
      </p:cxnSp>
      <p:cxnSp>
        <p:nvCxnSpPr>
          <p:cNvPr id="21" name="直接连接符"/>
          <p:cNvCxnSpPr/>
          <p:nvPr>
            <p:custDataLst>
              <p:tags r:id="rId16"/>
            </p:custDataLst>
          </p:nvPr>
        </p:nvCxnSpPr>
        <p:spPr>
          <a:xfrm>
            <a:off x="2534390" y="4466822"/>
            <a:ext cx="3356838" cy="1"/>
          </a:xfrm>
          <a:prstGeom prst="line">
            <a:avLst/>
          </a:prstGeom>
          <a:noFill/>
          <a:ln w="9525" cap="flat" cmpd="sng" algn="ctr">
            <a:solidFill>
              <a:schemeClr val="tx1">
                <a:lumMod val="50000"/>
                <a:lumOff val="50000"/>
              </a:schemeClr>
            </a:solidFill>
            <a:prstDash val="dash"/>
          </a:ln>
          <a:effectLst/>
        </p:spPr>
      </p:cxnSp>
      <p:sp>
        <p:nvSpPr>
          <p:cNvPr id="23" name="椭圆"/>
          <p:cNvSpPr/>
          <p:nvPr>
            <p:custDataLst>
              <p:tags r:id="rId17"/>
            </p:custDataLst>
          </p:nvPr>
        </p:nvSpPr>
        <p:spPr>
          <a:xfrm>
            <a:off x="1339215" y="3421380"/>
            <a:ext cx="1116330" cy="1116330"/>
          </a:xfrm>
          <a:prstGeom prst="ellipse">
            <a:avLst/>
          </a:prstGeom>
          <a:solidFill>
            <a:srgbClr val="3D768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24" name="任意多边形"/>
          <p:cNvSpPr>
            <a:spLocks noEditPoints="1"/>
          </p:cNvSpPr>
          <p:nvPr>
            <p:custDataLst>
              <p:tags r:id="rId18"/>
            </p:custDataLst>
          </p:nvPr>
        </p:nvSpPr>
        <p:spPr bwMode="auto">
          <a:xfrm>
            <a:off x="1598930" y="3660775"/>
            <a:ext cx="539115" cy="576580"/>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solidFill>
              <a:schemeClr val="bg1"/>
            </a:solid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25" name="文本框"/>
          <p:cNvSpPr txBox="1"/>
          <p:nvPr>
            <p:custDataLst>
              <p:tags r:id="rId19"/>
            </p:custDataLst>
          </p:nvPr>
        </p:nvSpPr>
        <p:spPr>
          <a:xfrm>
            <a:off x="2781300" y="3568065"/>
            <a:ext cx="3563620" cy="866140"/>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0" indent="0">
              <a:lnSpc>
                <a:spcPct val="120000"/>
              </a:lnSpc>
              <a:buNone/>
            </a:pPr>
            <a:r>
              <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 Writing the project plan.</a:t>
            </a:r>
            <a:endPar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Team leader submits the project plan at week 7.</a:t>
            </a:r>
            <a:endPar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2" name="文本框"/>
          <p:cNvSpPr txBox="1"/>
          <p:nvPr>
            <p:custDataLst>
              <p:tags r:id="rId20"/>
            </p:custDataLst>
          </p:nvPr>
        </p:nvSpPr>
        <p:spPr>
          <a:xfrm>
            <a:off x="2792095" y="3342640"/>
            <a:ext cx="2260600" cy="368300"/>
          </a:xfrm>
          <a:prstGeom prst="rect">
            <a:avLst/>
          </a:prstGeom>
          <a:noFill/>
        </p:spPr>
        <p:txBody>
          <a:bodyPr wrap="square" rtlCol="0">
            <a:spAutoFit/>
          </a:bodyPr>
          <a:p>
            <a:r>
              <a:rPr lang="zh-CN" altLang="en-US"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rPr>
              <a:t>Week 5,6</a:t>
            </a:r>
            <a:endParaRPr lang="zh-CN" altLang="en-US"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8" name="圆角矩形"/>
          <p:cNvSpPr/>
          <p:nvPr>
            <p:custDataLst>
              <p:tags r:id="rId21"/>
            </p:custDataLst>
          </p:nvPr>
        </p:nvSpPr>
        <p:spPr>
          <a:xfrm>
            <a:off x="4727575" y="474980"/>
            <a:ext cx="2736215" cy="472440"/>
          </a:xfrm>
          <a:prstGeom prst="roundRect">
            <a:avLst>
              <a:gd name="adj" fmla="val 50000"/>
            </a:avLst>
          </a:prstGeom>
          <a:solidFill>
            <a:srgbClr val="3D7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60简" panose="00020600040101010101" charset="-122"/>
            </a:endParaRPr>
          </a:p>
        </p:txBody>
      </p:sp>
      <p:sp>
        <p:nvSpPr>
          <p:cNvPr id="11" name="文本框"/>
          <p:cNvSpPr txBox="1"/>
          <p:nvPr>
            <p:custDataLst>
              <p:tags r:id="rId22"/>
            </p:custDataLst>
          </p:nvPr>
        </p:nvSpPr>
        <p:spPr>
          <a:xfrm>
            <a:off x="4457065" y="557530"/>
            <a:ext cx="3277235" cy="307340"/>
          </a:xfrm>
          <a:prstGeom prst="rect">
            <a:avLst/>
          </a:prstGeom>
          <a:noFill/>
        </p:spPr>
        <p:txBody>
          <a:bodyPr wrap="square" lIns="0" tIns="0" rIns="0" bIns="0" rtlCol="0" anchor="ctr">
            <a:spAutoFit/>
          </a:bodyPr>
          <a:lstStyle/>
          <a:p>
            <a:pPr algn="ctr"/>
            <a:r>
              <a:rPr lang="en-US" altLang="zh-CN" sz="20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rPr>
              <a:t>Milestone setting</a:t>
            </a:r>
            <a:endParaRPr lang="en-US" altLang="zh-CN" sz="2000" dirty="0">
              <a:solidFill>
                <a:schemeClr val="bg1"/>
              </a:solidFill>
              <a:latin typeface="汉仪旗黑-60简" panose="00020600040101010101" charset="-122"/>
              <a:ea typeface="汉仪旗黑-60简" panose="00020600040101010101" charset="-122"/>
              <a:cs typeface="汉仪旗黑-60简" panose="00020600040101010101" charset="-122"/>
              <a:sym typeface="Arial" panose="020B0604020202020204" pitchFamily="34" charset="0"/>
            </a:endParaRPr>
          </a:p>
        </p:txBody>
      </p:sp>
      <p:sp>
        <p:nvSpPr>
          <p:cNvPr id="14" name="文本框"/>
          <p:cNvSpPr txBox="1"/>
          <p:nvPr>
            <p:custDataLst>
              <p:tags r:id="rId23"/>
            </p:custDataLst>
          </p:nvPr>
        </p:nvSpPr>
        <p:spPr>
          <a:xfrm>
            <a:off x="7576185" y="4589145"/>
            <a:ext cx="2134870" cy="368300"/>
          </a:xfrm>
          <a:prstGeom prst="rect">
            <a:avLst/>
          </a:prstGeom>
          <a:noFill/>
        </p:spPr>
        <p:txBody>
          <a:bodyPr wrap="square" rtlCol="0">
            <a:spAutoFit/>
          </a:bodyPr>
          <a:lstStyle/>
          <a:p>
            <a:r>
              <a:rPr lang="zh-CN" altLang="en-US"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rPr>
              <a:t>Week 9</a:t>
            </a:r>
            <a:endParaRPr lang="zh-CN" altLang="en-US"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22" name="文本框"/>
          <p:cNvSpPr txBox="1"/>
          <p:nvPr>
            <p:custDataLst>
              <p:tags r:id="rId24"/>
            </p:custDataLst>
          </p:nvPr>
        </p:nvSpPr>
        <p:spPr>
          <a:xfrm>
            <a:off x="2781300" y="4552315"/>
            <a:ext cx="2355215" cy="368300"/>
          </a:xfrm>
          <a:prstGeom prst="rect">
            <a:avLst/>
          </a:prstGeom>
          <a:noFill/>
        </p:spPr>
        <p:txBody>
          <a:bodyPr wrap="square" rtlCol="0">
            <a:spAutoFit/>
          </a:bodyPr>
          <a:lstStyle/>
          <a:p>
            <a:r>
              <a:rPr lang="zh-CN" altLang="en-US"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rPr>
              <a:t>Week 8</a:t>
            </a:r>
            <a:endParaRPr lang="zh-CN" altLang="en-US" b="1"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cxnSp>
        <p:nvCxnSpPr>
          <p:cNvPr id="26" name="直接连接符"/>
          <p:cNvCxnSpPr/>
          <p:nvPr>
            <p:custDataLst>
              <p:tags r:id="rId25"/>
            </p:custDataLst>
          </p:nvPr>
        </p:nvCxnSpPr>
        <p:spPr>
          <a:xfrm>
            <a:off x="7675326" y="6262660"/>
            <a:ext cx="3356220" cy="1"/>
          </a:xfrm>
          <a:prstGeom prst="line">
            <a:avLst/>
          </a:prstGeom>
          <a:noFill/>
          <a:ln w="9525" cap="flat" cmpd="sng" algn="ctr">
            <a:solidFill>
              <a:schemeClr val="tx1">
                <a:lumMod val="50000"/>
                <a:lumOff val="50000"/>
              </a:schemeClr>
            </a:solidFill>
            <a:prstDash val="dash"/>
          </a:ln>
          <a:effectLst/>
        </p:spPr>
      </p:cxnSp>
      <p:sp>
        <p:nvSpPr>
          <p:cNvPr id="27" name="椭圆"/>
          <p:cNvSpPr/>
          <p:nvPr>
            <p:custDataLst>
              <p:tags r:id="rId26"/>
            </p:custDataLst>
          </p:nvPr>
        </p:nvSpPr>
        <p:spPr>
          <a:xfrm>
            <a:off x="6203950" y="5080000"/>
            <a:ext cx="1116330" cy="1116330"/>
          </a:xfrm>
          <a:prstGeom prst="ellipse">
            <a:avLst/>
          </a:prstGeom>
          <a:solidFill>
            <a:srgbClr val="3D768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28" name="任意多边形"/>
          <p:cNvSpPr>
            <a:spLocks noEditPoints="1"/>
          </p:cNvSpPr>
          <p:nvPr>
            <p:custDataLst>
              <p:tags r:id="rId27"/>
            </p:custDataLst>
          </p:nvPr>
        </p:nvSpPr>
        <p:spPr bwMode="auto">
          <a:xfrm>
            <a:off x="6492240" y="5427980"/>
            <a:ext cx="539115" cy="423545"/>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bg1"/>
          </a:solidFill>
          <a:ln>
            <a:solidFill>
              <a:schemeClr val="bg1"/>
            </a:solid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29" name="椭圆"/>
          <p:cNvSpPr/>
          <p:nvPr>
            <p:custDataLst>
              <p:tags r:id="rId28"/>
            </p:custDataLst>
          </p:nvPr>
        </p:nvSpPr>
        <p:spPr>
          <a:xfrm>
            <a:off x="1435735" y="5039995"/>
            <a:ext cx="1116330" cy="1116330"/>
          </a:xfrm>
          <a:prstGeom prst="ellipse">
            <a:avLst/>
          </a:prstGeom>
          <a:solidFill>
            <a:srgbClr val="3D768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30" name="任意多边形"/>
          <p:cNvSpPr>
            <a:spLocks noEditPoints="1"/>
          </p:cNvSpPr>
          <p:nvPr>
            <p:custDataLst>
              <p:tags r:id="rId29"/>
            </p:custDataLst>
          </p:nvPr>
        </p:nvSpPr>
        <p:spPr bwMode="auto">
          <a:xfrm>
            <a:off x="1718310" y="5337175"/>
            <a:ext cx="550545" cy="521335"/>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bg1"/>
          </a:solidFill>
          <a:ln>
            <a:solidFill>
              <a:schemeClr val="bg1"/>
            </a:solid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汉仪旗黑-60简" panose="00020600040101010101" charset="-122"/>
            </a:endParaRPr>
          </a:p>
        </p:txBody>
      </p:sp>
      <p:sp>
        <p:nvSpPr>
          <p:cNvPr id="31" name="文本框"/>
          <p:cNvSpPr txBox="1"/>
          <p:nvPr>
            <p:custDataLst>
              <p:tags r:id="rId30"/>
            </p:custDataLst>
          </p:nvPr>
        </p:nvSpPr>
        <p:spPr>
          <a:xfrm>
            <a:off x="2534285" y="4852035"/>
            <a:ext cx="3923665" cy="2756535"/>
          </a:xfrm>
          <a:prstGeom prst="rect">
            <a:avLst/>
          </a:prstGeom>
        </p:spPr>
        <p:txBody>
          <a:bodyPr wrap="square">
            <a:no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0" indent="0">
              <a:lnSpc>
                <a:spcPct val="120000"/>
              </a:lnSpc>
              <a:buNone/>
            </a:pPr>
            <a:r>
              <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work:Learning the generative model and detection model</a:t>
            </a:r>
            <a:endPar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Team members should submit their own work in this week.The member who is responsible for the model should submit a demo.</a:t>
            </a:r>
            <a:endParaRPr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sp>
        <p:nvSpPr>
          <p:cNvPr id="32" name="文本框"/>
          <p:cNvSpPr txBox="1"/>
          <p:nvPr>
            <p:custDataLst>
              <p:tags r:id="rId31"/>
            </p:custDataLst>
          </p:nvPr>
        </p:nvSpPr>
        <p:spPr>
          <a:xfrm>
            <a:off x="7464425" y="4852035"/>
            <a:ext cx="4547235" cy="1370330"/>
          </a:xfrm>
          <a:prstGeom prst="rect">
            <a:avLst/>
          </a:prstGeom>
        </p:spPr>
        <p:txBody>
          <a:bodyPr wrap="square">
            <a:noAutofit/>
          </a:bodyPr>
          <a:lstStyle>
            <a:defPPr>
              <a:defRPr lang="zh-CN"/>
            </a:defPPr>
            <a:lvl1pPr defTabSz="457200">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Main work: Building the model</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Secondary work: Learning the knowledge</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a:p>
            <a:pPr marL="0" indent="0">
              <a:lnSpc>
                <a:spcPct val="120000"/>
              </a:lnSpc>
              <a:buNone/>
            </a:pPr>
            <a:r>
              <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rPr>
              <a:t>Milestone: Team members should submit their own work in this week.The member who is responsible for the model should submit the model.This model can be incomplete,but it must be used to solve the problem we propose.</a:t>
            </a:r>
            <a:endParaRPr sz="1200" dirty="0">
              <a:solidFill>
                <a:schemeClr val="tx1">
                  <a:lumMod val="75000"/>
                  <a:lumOff val="25000"/>
                </a:schemeClr>
              </a:solidFill>
              <a:latin typeface="汉仪旗黑-60简" panose="00020600040101010101" charset="-122"/>
              <a:ea typeface="汉仪旗黑-60简" panose="00020600040101010101" charset="-122"/>
              <a:cs typeface="汉仪旗黑-60简" panose="00020600040101010101" charset="-122"/>
              <a:sym typeface="+mn-ea"/>
            </a:endParaRPr>
          </a:p>
        </p:txBody>
      </p:sp>
      <p:cxnSp>
        <p:nvCxnSpPr>
          <p:cNvPr id="33" name="直接连接符"/>
          <p:cNvCxnSpPr/>
          <p:nvPr>
            <p:custDataLst>
              <p:tags r:id="rId32"/>
            </p:custDataLst>
          </p:nvPr>
        </p:nvCxnSpPr>
        <p:spPr>
          <a:xfrm>
            <a:off x="2472771" y="6234085"/>
            <a:ext cx="3356220" cy="1"/>
          </a:xfrm>
          <a:prstGeom prst="line">
            <a:avLst/>
          </a:prstGeom>
          <a:noFill/>
          <a:ln w="9525" cap="flat" cmpd="sng" algn="ctr">
            <a:solidFill>
              <a:schemeClr val="tx1">
                <a:lumMod val="50000"/>
                <a:lumOff val="50000"/>
              </a:schemeClr>
            </a:solidFill>
            <a:prstDash val="dash"/>
          </a:ln>
          <a:effectLst/>
        </p:spPr>
      </p:cxn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INDEX" val="20212014"/>
  <p:tag name="KSO_WM_TEMPLATE_CATEGORY" val="diagra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INDEX" val="20212014"/>
  <p:tag name="KSO_WM_TEMPLATE_CATEGORY" val="diagra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9.xml><?xml version="1.0" encoding="utf-8"?>
<p:tagLst xmlns:p="http://schemas.openxmlformats.org/presentationml/2006/main">
  <p:tag name="KSO_WM_BEAUTIFY_FLAG" val="#wm#"/>
  <p:tag name="KSO_WM_TAG_VERSION" val="1.0"/>
  <p:tag name="KSO_WM_TEMPLATE_CATEGORY" val="diagram"/>
  <p:tag name="KSO_WM_TEMPLATE_INDEX" val="20212014"/>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FULL_TEXT_BEAUTIFY_COPY_ID" val="11"/>
</p:tagLst>
</file>

<file path=ppt/tags/tag171.xml><?xml version="1.0" encoding="utf-8"?>
<p:tagLst xmlns:p="http://schemas.openxmlformats.org/presentationml/2006/main">
  <p:tag name="KSO_WM_FULL_TEXT_BEAUTIFY_COPY_ID" val="18"/>
</p:tagLst>
</file>

<file path=ppt/tags/tag17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p="http://schemas.openxmlformats.org/presentationml/2006/main">
  <p:tag name="KSO_WM_FULL_TEXT_BEAUTIFY_COPY_ID" val="12"/>
</p:tagLst>
</file>

<file path=ppt/tags/tag174.xml><?xml version="1.0" encoding="utf-8"?>
<p:tagLst xmlns:p="http://schemas.openxmlformats.org/presentationml/2006/main">
  <p:tag name="KSO_WM_FULL_TEXT_BEAUTIFY_COPY_ID" val="14"/>
</p:tagLst>
</file>

<file path=ppt/tags/tag175.xml><?xml version="1.0" encoding="utf-8"?>
<p:tagLst xmlns:p="http://schemas.openxmlformats.org/presentationml/2006/main">
  <p:tag name="KSO_WM_FULL_TEXT_BEAUTIFY_COPY_ID" val="6"/>
</p:tagLst>
</file>

<file path=ppt/tags/tag176.xml><?xml version="1.0" encoding="utf-8"?>
<p:tagLst xmlns:p="http://schemas.openxmlformats.org/presentationml/2006/main">
  <p:tag name="KSO_WM_FULL_TEXT_BEAUTIFY_COPY_ID" val="18"/>
</p:tagLst>
</file>

<file path=ppt/tags/tag177.xml><?xml version="1.0" encoding="utf-8"?>
<p:tagLst xmlns:p="http://schemas.openxmlformats.org/presentationml/2006/main">
  <p:tag name="KSO_WM_FULL_TEXT_BEAUTIFY_COPY_ID" val="9"/>
</p:tagLst>
</file>

<file path=ppt/tags/tag178.xml><?xml version="1.0" encoding="utf-8"?>
<p:tagLst xmlns:p="http://schemas.openxmlformats.org/presentationml/2006/main">
  <p:tag name="KSO_WM_FULL_TEXT_BEAUTIFY_COPY_ID" val="17"/>
</p:tagLst>
</file>

<file path=ppt/tags/tag179.xml><?xml version="1.0" encoding="utf-8"?>
<p:tagLst xmlns:p="http://schemas.openxmlformats.org/presentationml/2006/main">
  <p:tag name="KSO_WM_FULL_TEXT_BEAUTIFY_COPY_ID" val="28"/>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FULL_TEXT_BEAUTIFY_COPY_ID" val="29"/>
</p:tagLst>
</file>

<file path=ppt/tags/tag181.xml><?xml version="1.0" encoding="utf-8"?>
<p:tagLst xmlns:p="http://schemas.openxmlformats.org/presentationml/2006/main">
  <p:tag name="KSO_WM_FULL_TEXT_BEAUTIFY_COPY_ID" val="30"/>
</p:tagLst>
</file>

<file path=ppt/tags/tag182.xml><?xml version="1.0" encoding="utf-8"?>
<p:tagLst xmlns:p="http://schemas.openxmlformats.org/presentationml/2006/main">
  <p:tag name="KSO_WM_FULL_TEXT_BEAUTIFY_COPY_ID" val="32"/>
</p:tagLst>
</file>

<file path=ppt/tags/tag183.xml><?xml version="1.0" encoding="utf-8"?>
<p:tagLst xmlns:p="http://schemas.openxmlformats.org/presentationml/2006/main">
  <p:tag name="KSO_WM_FULL_TEXT_BEAUTIFY_COPY_ID" val="33"/>
</p:tagLst>
</file>

<file path=ppt/tags/tag184.xml><?xml version="1.0" encoding="utf-8"?>
<p:tagLst xmlns:p="http://schemas.openxmlformats.org/presentationml/2006/main">
  <p:tag name="KSO_WM_FULL_TEXT_BEAUTIFY_COPY_ID" val="34"/>
</p:tagLst>
</file>

<file path=ppt/tags/tag1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6.xml><?xml version="1.0" encoding="utf-8"?>
<p:tagLst xmlns:p="http://schemas.openxmlformats.org/presentationml/2006/main">
  <p:tag name="KSO_WM_FULL_TEXT_BEAUTIFY_COPY_ID" val="14"/>
</p:tagLst>
</file>

<file path=ppt/tags/tag187.xml><?xml version="1.0" encoding="utf-8"?>
<p:tagLst xmlns:p="http://schemas.openxmlformats.org/presentationml/2006/main">
  <p:tag name="KSO_WM_FULL_TEXT_BEAUTIFY_COPY_ID" val="6"/>
</p:tagLst>
</file>

<file path=ppt/tags/tag188.xml><?xml version="1.0" encoding="utf-8"?>
<p:tagLst xmlns:p="http://schemas.openxmlformats.org/presentationml/2006/main">
  <p:tag name="KSO_WM_FULL_TEXT_BEAUTIFY_COPY_ID" val="12"/>
</p:tagLst>
</file>

<file path=ppt/tags/tag189.xml><?xml version="1.0" encoding="utf-8"?>
<p:tagLst xmlns:p="http://schemas.openxmlformats.org/presentationml/2006/main">
  <p:tag name="KSO_WM_SLIDE_ID" val="diagram2021201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2014"/>
  <p:tag name="KSO_WM_SLIDE_LAYOUT" val="d_f"/>
  <p:tag name="KSO_WM_SLIDE_LAYOUT_CNT" val="1_2"/>
  <p:tag name="KSO_WM_UNIT_SHOW_EDIT_AREA_INDICATION" val="1"/>
  <p:tag name="KSO_WM_TEMPLATE_THUMBS_INDEX" val="1、4、7、12、13、14、15、16、17、18、20、24、25、28、33、36、40、43、44"/>
  <p:tag name="KSO_WM_SLIDE_BACKGROUND" val="[&quot;general&quot;]"/>
  <p:tag name="KSO_WM_SLIDE_RATIO" val="1.777778"/>
  <p:tag name="KSO_WM_CHIP_INFOS" val="{&quot;layout_type&quot;:&quot;leftright&quot;,&quot;layout_feature&quot;:2,&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9e66a173d2384101fd9d0f"/>
  <p:tag name="KSO_WM_CHIP_FILLPROP" val="[[{&quot;fill_id&quot;:&quot;2084ea48b9ca4b45af5bba9719be9354&quot;,&quot;fill_align&quot;:&quot;cm&quot;,&quot;text_align&quot;:&quot;cm&quot;,&quot;text_direction&quot;:&quot;horizontal&quot;,&quot;chip_types&quot;:[&quot;picture&quot;]},{&quot;fill_id&quot;:&quot;285c99399d7648f49992511c251248ae&quot;,&quot;fill_align&quot;:&quot;lm&quot;,&quot;text_align&quot;:&quot;lm&quot;,&quot;text_direction&quot;:&quot;horizontal&quot;,&quot;chip_types&quot;:[&quot;text&quot;,&quot;header&quot;]},{&quot;fill_id&quot;:&quot;16b3e48135a644cf955f5eb06283f29c&quot;,&quot;fill_align&quot;:&quot;lm&quot;,&quot;text_align&quot;:&quot;lm&quot;,&quot;text_direction&quot;:&quot;horizontal&quot;,&quot;chip_types&quot;:[&quot;text&quot;]}]]"/>
  <p:tag name="KSO_WM_SLIDE_SIZE" val="959*444"/>
  <p:tag name="KSO_WM_SLIDE_POSITION" val="0*47"/>
  <p:tag name="KSO_WM_SLIDE_LAYOUT_INFO" val="{&quot;backgroundInfo&quot;:[{&quot;bottom&quot;:0,&quot;bottomAbs&quot;:false,&quot;left&quot;:0,&quot;leftAbs&quot;:false,&quot;right&quot;:0,&quot;rightAbs&quot;:false,&quot;top&quot;:0,&quot;topAbs&quot;:false,&quot;type&quot;:&quot;general&quot;}],&quot;id&quot;:&quot;2021-04-01T15:30:42&quot;,&quot;maxSize&quot;:{&quot;size1&quot;:42.200000000000003},&quot;minSize&quot;:{&quot;size1&quot;:33.299999999999997},&quot;normalSize&quot;:{&quot;size1&quot;:37.799999999999997},&quot;subLayout&quot;:[{&quot;id&quot;:&quot;2021-04-01T15:30:42&quot;,&quot;margin&quot;:{&quot;bottom&quot;:0,&quot;left&quot;:2.5399999618530273,&quot;right&quot;:18.202999114990234,&quot;top&quot;:4.6570000648498535},&quot;type&quot;:0},{&quot;id&quot;:&quot;2021-04-01T15:30:42&quot;,&quot;margin&quot;:{&quot;bottom&quot;:5.0799999237060547,&quot;left&quot;:2.5399999618530273,&quot;right&quot;:18.202999114990234,&quot;top&quot;:0.42300000786781311},&quot;type&quot;:0}],&quot;type&quot;:0}"/>
  <p:tag name="KSO_WM_SLIDE_CAN_ADD_NAVIGATION" val="1"/>
  <p:tag name="KSO_WM_CHIP_GROUPID" val="5e9e66a173d2384101fd9d0e"/>
  <p:tag name="KSO_WM_SLIDE_BK_DARK_LIGHT" val="2"/>
  <p:tag name="KSO_WM_SLIDE_BACKGROUND_TYPE" val="general"/>
  <p:tag name="KSO_WM_SLIDE_SUPPORT_FEATURE_TYPE" val="0"/>
  <p:tag name="KSO_WM_TEMPLATE_ASSEMBLE_XID" val="60656f254054ed1e2fb80454"/>
  <p:tag name="KSO_WM_TEMPLATE_ASSEMBLE_GROUPID" val="60656f254054ed1e2fb8045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PA" val="v5.2.9"/>
</p:tagLst>
</file>

<file path=ppt/tags/tag191.xml><?xml version="1.0" encoding="utf-8"?>
<p:tagLst xmlns:p="http://schemas.openxmlformats.org/presentationml/2006/main">
  <p:tag name="PA" val="v5.2.9"/>
</p:tagLst>
</file>

<file path=ppt/tags/tag192.xml><?xml version="1.0" encoding="utf-8"?>
<p:tagLst xmlns:p="http://schemas.openxmlformats.org/presentationml/2006/main">
  <p:tag name="PA" val="v5.2.9"/>
</p:tagLst>
</file>

<file path=ppt/tags/tag193.xml><?xml version="1.0" encoding="utf-8"?>
<p:tagLst xmlns:p="http://schemas.openxmlformats.org/presentationml/2006/main">
  <p:tag name="PA" val="v5.2.9"/>
</p:tagLst>
</file>

<file path=ppt/tags/tag194.xml><?xml version="1.0" encoding="utf-8"?>
<p:tagLst xmlns:p="http://schemas.openxmlformats.org/presentationml/2006/main">
  <p:tag name="PA" val="v5.2.9"/>
</p:tagLst>
</file>

<file path=ppt/tags/tag195.xml><?xml version="1.0" encoding="utf-8"?>
<p:tagLst xmlns:p="http://schemas.openxmlformats.org/presentationml/2006/main">
  <p:tag name="PA" val="v5.2.9"/>
</p:tagLst>
</file>

<file path=ppt/tags/tag196.xml><?xml version="1.0" encoding="utf-8"?>
<p:tagLst xmlns:p="http://schemas.openxmlformats.org/presentationml/2006/main">
  <p:tag name="PA" val="v5.2.9"/>
</p:tagLst>
</file>

<file path=ppt/tags/tag197.xml><?xml version="1.0" encoding="utf-8"?>
<p:tagLst xmlns:p="http://schemas.openxmlformats.org/presentationml/2006/main">
  <p:tag name="PA" val="v5.2.9"/>
</p:tagLst>
</file>

<file path=ppt/tags/tag198.xml><?xml version="1.0" encoding="utf-8"?>
<p:tagLst xmlns:p="http://schemas.openxmlformats.org/presentationml/2006/main">
  <p:tag name="PA" val="v5.2.9"/>
</p:tagLst>
</file>

<file path=ppt/tags/tag199.xml><?xml version="1.0" encoding="utf-8"?>
<p:tagLst xmlns:p="http://schemas.openxmlformats.org/presentationml/2006/main">
  <p:tag name="PA" val="v5.2.9"/>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PA" val="v5.2.9"/>
</p:tagLst>
</file>

<file path=ppt/tags/tag201.xml><?xml version="1.0" encoding="utf-8"?>
<p:tagLst xmlns:p="http://schemas.openxmlformats.org/presentationml/2006/main">
  <p:tag name="PA" val="v5.2.9"/>
  <p:tag name="KSO_WM_BEAUTIFY_FLAG" val=""/>
</p:tagLst>
</file>

<file path=ppt/tags/tag202.xml><?xml version="1.0" encoding="utf-8"?>
<p:tagLst xmlns:p="http://schemas.openxmlformats.org/presentationml/2006/main">
  <p:tag name="KSO_WM_FULL_TEXT_BEAUTIFY_COPY_ID" val="2"/>
</p:tagLst>
</file>

<file path=ppt/tags/tag203.xml><?xml version="1.0" encoding="utf-8"?>
<p:tagLst xmlns:p="http://schemas.openxmlformats.org/presentationml/2006/main">
  <p:tag name="PA" val="v5.2.9"/>
</p:tagLst>
</file>

<file path=ppt/tags/tag204.xml><?xml version="1.0" encoding="utf-8"?>
<p:tagLst xmlns:p="http://schemas.openxmlformats.org/presentationml/2006/main">
  <p:tag name="KSO_WM_UNIT_PLACING_PICTURE_USER_VIEWPORT" val="{&quot;height&quot;:6597.363779527559,&quot;width&quot;:9238.215748031496}"/>
</p:tagLst>
</file>

<file path=ppt/tags/tag205.xml><?xml version="1.0" encoding="utf-8"?>
<p:tagLst xmlns:p="http://schemas.openxmlformats.org/presentationml/2006/main">
  <p:tag name="KSO_WM_FULL_TEXT_BEAUTIFY_COPY_ID" val="2"/>
</p:tagLst>
</file>

<file path=ppt/tags/tag206.xml><?xml version="1.0" encoding="utf-8"?>
<p:tagLst xmlns:p="http://schemas.openxmlformats.org/presentationml/2006/main">
  <p:tag name="PA" val="v5.2.9"/>
</p:tagLst>
</file>

<file path=ppt/tags/tag207.xml><?xml version="1.0" encoding="utf-8"?>
<p:tagLst xmlns:p="http://schemas.openxmlformats.org/presentationml/2006/main">
  <p:tag name="KSO_WM_UNIT_PLACING_PICTURE_USER_VIEWPORT" val="{&quot;height&quot;:9912,&quot;width&quot;:6600}"/>
</p:tagLst>
</file>

<file path=ppt/tags/tag208.xml><?xml version="1.0" encoding="utf-8"?>
<p:tagLst xmlns:p="http://schemas.openxmlformats.org/presentationml/2006/main">
  <p:tag name="KSO_WM_FULL_TEXT_BEAUTIFY_COPY_ID" val="14"/>
</p:tagLst>
</file>

<file path=ppt/tags/tag209.xml><?xml version="1.0" encoding="utf-8"?>
<p:tagLst xmlns:p="http://schemas.openxmlformats.org/presentationml/2006/main">
  <p:tag name="KSO_WM_FULL_TEXT_BEAUTIFY_COPY_ID" val="6"/>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FULL_TEXT_BEAUTIFY_COPY_ID" val="12"/>
</p:tagLst>
</file>

<file path=ppt/tags/tag211.xml><?xml version="1.0" encoding="utf-8"?>
<p:tagLst xmlns:p="http://schemas.openxmlformats.org/presentationml/2006/main">
  <p:tag name="KSO_WM_SLIDE_ID" val="diagram2021201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2014"/>
  <p:tag name="KSO_WM_SLIDE_LAYOUT" val="d_f"/>
  <p:tag name="KSO_WM_SLIDE_LAYOUT_CNT" val="1_2"/>
  <p:tag name="KSO_WM_UNIT_SHOW_EDIT_AREA_INDICATION" val="1"/>
  <p:tag name="KSO_WM_TEMPLATE_THUMBS_INDEX" val="1、4、7、12、13、14、15、16、17、18、20、24、25、28、33、36、40、43、44"/>
  <p:tag name="KSO_WM_SLIDE_BACKGROUND" val="[&quot;general&quot;]"/>
  <p:tag name="KSO_WM_SLIDE_RATIO" val="1.777778"/>
  <p:tag name="KSO_WM_CHIP_INFOS" val="{&quot;layout_type&quot;:&quot;leftright&quot;,&quot;layout_feature&quot;:2,&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9e66a173d2384101fd9d0f"/>
  <p:tag name="KSO_WM_CHIP_FILLPROP" val="[[{&quot;fill_id&quot;:&quot;2084ea48b9ca4b45af5bba9719be9354&quot;,&quot;fill_align&quot;:&quot;cm&quot;,&quot;text_align&quot;:&quot;cm&quot;,&quot;text_direction&quot;:&quot;horizontal&quot;,&quot;chip_types&quot;:[&quot;picture&quot;]},{&quot;fill_id&quot;:&quot;285c99399d7648f49992511c251248ae&quot;,&quot;fill_align&quot;:&quot;lm&quot;,&quot;text_align&quot;:&quot;lm&quot;,&quot;text_direction&quot;:&quot;horizontal&quot;,&quot;chip_types&quot;:[&quot;text&quot;,&quot;header&quot;]},{&quot;fill_id&quot;:&quot;16b3e48135a644cf955f5eb06283f29c&quot;,&quot;fill_align&quot;:&quot;lm&quot;,&quot;text_align&quot;:&quot;lm&quot;,&quot;text_direction&quot;:&quot;horizontal&quot;,&quot;chip_types&quot;:[&quot;text&quot;]}]]"/>
  <p:tag name="KSO_WM_SLIDE_SIZE" val="959*444"/>
  <p:tag name="KSO_WM_SLIDE_POSITION" val="0*47"/>
  <p:tag name="KSO_WM_SLIDE_LAYOUT_INFO" val="{&quot;backgroundInfo&quot;:[{&quot;bottom&quot;:0,&quot;bottomAbs&quot;:false,&quot;left&quot;:0,&quot;leftAbs&quot;:false,&quot;right&quot;:0,&quot;rightAbs&quot;:false,&quot;top&quot;:0,&quot;topAbs&quot;:false,&quot;type&quot;:&quot;general&quot;}],&quot;id&quot;:&quot;2021-04-01T15:30:42&quot;,&quot;maxSize&quot;:{&quot;size1&quot;:42.200000000000003},&quot;minSize&quot;:{&quot;size1&quot;:33.299999999999997},&quot;normalSize&quot;:{&quot;size1&quot;:37.799999999999997},&quot;subLayout&quot;:[{&quot;id&quot;:&quot;2021-04-01T15:30:42&quot;,&quot;margin&quot;:{&quot;bottom&quot;:0,&quot;left&quot;:2.5399999618530273,&quot;right&quot;:18.202999114990234,&quot;top&quot;:4.6570000648498535},&quot;type&quot;:0},{&quot;id&quot;:&quot;2021-04-01T15:30:42&quot;,&quot;margin&quot;:{&quot;bottom&quot;:5.0799999237060547,&quot;left&quot;:2.5399999618530273,&quot;right&quot;:18.202999114990234,&quot;top&quot;:0.42300000786781311},&quot;type&quot;:0}],&quot;type&quot;:0}"/>
  <p:tag name="KSO_WM_SLIDE_CAN_ADD_NAVIGATION" val="1"/>
  <p:tag name="KSO_WM_CHIP_GROUPID" val="5e9e66a173d2384101fd9d0e"/>
  <p:tag name="KSO_WM_SLIDE_BK_DARK_LIGHT" val="2"/>
  <p:tag name="KSO_WM_SLIDE_BACKGROUND_TYPE" val="general"/>
  <p:tag name="KSO_WM_SLIDE_SUPPORT_FEATURE_TYPE" val="0"/>
  <p:tag name="KSO_WM_TEMPLATE_ASSEMBLE_XID" val="60656f254054ed1e2fb80454"/>
  <p:tag name="KSO_WM_TEMPLATE_ASSEMBLE_GROUPID" val="60656f254054ed1e2fb80454"/>
</p:tagLst>
</file>

<file path=ppt/tags/tag212.xml><?xml version="1.0" encoding="utf-8"?>
<p:tagLst xmlns:p="http://schemas.openxmlformats.org/presentationml/2006/main">
  <p:tag name="PA" val="v5.2.9"/>
</p:tagLst>
</file>

<file path=ppt/tags/tag213.xml><?xml version="1.0" encoding="utf-8"?>
<p:tagLst xmlns:p="http://schemas.openxmlformats.org/presentationml/2006/main">
  <p:tag name="PA" val="v5.2.9"/>
</p:tagLst>
</file>

<file path=ppt/tags/tag214.xml><?xml version="1.0" encoding="utf-8"?>
<p:tagLst xmlns:p="http://schemas.openxmlformats.org/presentationml/2006/main">
  <p:tag name="PA" val="v5.2.9"/>
</p:tagLst>
</file>

<file path=ppt/tags/tag215.xml><?xml version="1.0" encoding="utf-8"?>
<p:tagLst xmlns:p="http://schemas.openxmlformats.org/presentationml/2006/main">
  <p:tag name="PA" val="v5.2.9"/>
</p:tagLst>
</file>

<file path=ppt/tags/tag216.xml><?xml version="1.0" encoding="utf-8"?>
<p:tagLst xmlns:p="http://schemas.openxmlformats.org/presentationml/2006/main">
  <p:tag name="PA" val="v5.2.9"/>
</p:tagLst>
</file>

<file path=ppt/tags/tag217.xml><?xml version="1.0" encoding="utf-8"?>
<p:tagLst xmlns:p="http://schemas.openxmlformats.org/presentationml/2006/main">
  <p:tag name="PA" val="v5.2.9"/>
</p:tagLst>
</file>

<file path=ppt/tags/tag218.xml><?xml version="1.0" encoding="utf-8"?>
<p:tagLst xmlns:p="http://schemas.openxmlformats.org/presentationml/2006/main">
  <p:tag name="PA" val="v5.2.9"/>
</p:tagLst>
</file>

<file path=ppt/tags/tag219.xml><?xml version="1.0" encoding="utf-8"?>
<p:tagLst xmlns:p="http://schemas.openxmlformats.org/presentationml/2006/main">
  <p:tag name="PA" val="v5.2.9"/>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PA" val="v5.2.9"/>
</p:tagLst>
</file>

<file path=ppt/tags/tag221.xml><?xml version="1.0" encoding="utf-8"?>
<p:tagLst xmlns:p="http://schemas.openxmlformats.org/presentationml/2006/main">
  <p:tag name="PA" val="v5.2.9"/>
</p:tagLst>
</file>

<file path=ppt/tags/tag222.xml><?xml version="1.0" encoding="utf-8"?>
<p:tagLst xmlns:p="http://schemas.openxmlformats.org/presentationml/2006/main">
  <p:tag name="PA" val="v5.2.9"/>
</p:tagLst>
</file>

<file path=ppt/tags/tag223.xml><?xml version="1.0" encoding="utf-8"?>
<p:tagLst xmlns:p="http://schemas.openxmlformats.org/presentationml/2006/main">
  <p:tag name="PA" val="v5.2.9"/>
</p:tagLst>
</file>

<file path=ppt/tags/tag224.xml><?xml version="1.0" encoding="utf-8"?>
<p:tagLst xmlns:p="http://schemas.openxmlformats.org/presentationml/2006/main">
  <p:tag name="PA" val="v5.2.9"/>
</p:tagLst>
</file>

<file path=ppt/tags/tag225.xml><?xml version="1.0" encoding="utf-8"?>
<p:tagLst xmlns:p="http://schemas.openxmlformats.org/presentationml/2006/main">
  <p:tag name="PA" val="v5.2.9"/>
</p:tagLst>
</file>

<file path=ppt/tags/tag226.xml><?xml version="1.0" encoding="utf-8"?>
<p:tagLst xmlns:p="http://schemas.openxmlformats.org/presentationml/2006/main">
  <p:tag name="PA" val="v5.2.9"/>
</p:tagLst>
</file>

<file path=ppt/tags/tag227.xml><?xml version="1.0" encoding="utf-8"?>
<p:tagLst xmlns:p="http://schemas.openxmlformats.org/presentationml/2006/main">
  <p:tag name="PA" val="v5.2.9"/>
</p:tagLst>
</file>

<file path=ppt/tags/tag228.xml><?xml version="1.0" encoding="utf-8"?>
<p:tagLst xmlns:p="http://schemas.openxmlformats.org/presentationml/2006/main">
  <p:tag name="PA" val="v5.2.9"/>
</p:tagLst>
</file>

<file path=ppt/tags/tag229.xml><?xml version="1.0" encoding="utf-8"?>
<p:tagLst xmlns:p="http://schemas.openxmlformats.org/presentationml/2006/main">
  <p:tag name="PA" val="v5.2.9"/>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PA" val="v5.2.9"/>
</p:tagLst>
</file>

<file path=ppt/tags/tag231.xml><?xml version="1.0" encoding="utf-8"?>
<p:tagLst xmlns:p="http://schemas.openxmlformats.org/presentationml/2006/main">
  <p:tag name="PA" val="v5.2.9"/>
</p:tagLst>
</file>

<file path=ppt/tags/tag232.xml><?xml version="1.0" encoding="utf-8"?>
<p:tagLst xmlns:p="http://schemas.openxmlformats.org/presentationml/2006/main">
  <p:tag name="PA" val="v5.2.9"/>
</p:tagLst>
</file>

<file path=ppt/tags/tag233.xml><?xml version="1.0" encoding="utf-8"?>
<p:tagLst xmlns:p="http://schemas.openxmlformats.org/presentationml/2006/main">
  <p:tag name="PA" val="v5.2.9"/>
</p:tagLst>
</file>

<file path=ppt/tags/tag234.xml><?xml version="1.0" encoding="utf-8"?>
<p:tagLst xmlns:p="http://schemas.openxmlformats.org/presentationml/2006/main">
  <p:tag name="PA" val="v5.2.9"/>
</p:tagLst>
</file>

<file path=ppt/tags/tag235.xml><?xml version="1.0" encoding="utf-8"?>
<p:tagLst xmlns:p="http://schemas.openxmlformats.org/presentationml/2006/main">
  <p:tag name="PA" val="v5.2.9"/>
</p:tagLst>
</file>

<file path=ppt/tags/tag236.xml><?xml version="1.0" encoding="utf-8"?>
<p:tagLst xmlns:p="http://schemas.openxmlformats.org/presentationml/2006/main">
  <p:tag name="KSO_WM_FULL_TEXT_BEAUTIFY_COPY_ID" val="2"/>
</p:tagLst>
</file>

<file path=ppt/tags/tag237.xml><?xml version="1.0" encoding="utf-8"?>
<p:tagLst xmlns:p="http://schemas.openxmlformats.org/presentationml/2006/main">
  <p:tag name="PA" val="v5.2.9"/>
</p:tagLst>
</file>

<file path=ppt/tags/tag23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9.xml><?xml version="1.0" encoding="utf-8"?>
<p:tagLst xmlns:p="http://schemas.openxmlformats.org/presentationml/2006/main">
  <p:tag name="KSO_WM_FULL_TEXT_BEAUTIFY_COPY_ID" val="14"/>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FULL_TEXT_BEAUTIFY_COPY_ID" val="6"/>
</p:tagLst>
</file>

<file path=ppt/tags/tag241.xml><?xml version="1.0" encoding="utf-8"?>
<p:tagLst xmlns:p="http://schemas.openxmlformats.org/presentationml/2006/main">
  <p:tag name="KSO_WM_FULL_TEXT_BEAUTIFY_COPY_ID" val="12"/>
</p:tagLst>
</file>

<file path=ppt/tags/tag242.xml><?xml version="1.0" encoding="utf-8"?>
<p:tagLst xmlns:p="http://schemas.openxmlformats.org/presentationml/2006/main">
  <p:tag name="KSO_WM_SLIDE_ID" val="diagram2021201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2014"/>
  <p:tag name="KSO_WM_SLIDE_LAYOUT" val="d_f"/>
  <p:tag name="KSO_WM_SLIDE_LAYOUT_CNT" val="1_2"/>
  <p:tag name="KSO_WM_UNIT_SHOW_EDIT_AREA_INDICATION" val="1"/>
  <p:tag name="KSO_WM_TEMPLATE_THUMBS_INDEX" val="1、4、7、12、13、14、15、16、17、18、20、24、25、28、33、36、40、43、44"/>
  <p:tag name="KSO_WM_SLIDE_BACKGROUND" val="[&quot;general&quot;]"/>
  <p:tag name="KSO_WM_SLIDE_RATIO" val="1.777778"/>
  <p:tag name="KSO_WM_CHIP_INFOS" val="{&quot;layout_type&quot;:&quot;leftright&quot;,&quot;layout_feature&quot;:2,&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9e66a173d2384101fd9d0f"/>
  <p:tag name="KSO_WM_CHIP_FILLPROP" val="[[{&quot;fill_id&quot;:&quot;2084ea48b9ca4b45af5bba9719be9354&quot;,&quot;fill_align&quot;:&quot;cm&quot;,&quot;text_align&quot;:&quot;cm&quot;,&quot;text_direction&quot;:&quot;horizontal&quot;,&quot;chip_types&quot;:[&quot;picture&quot;]},{&quot;fill_id&quot;:&quot;285c99399d7648f49992511c251248ae&quot;,&quot;fill_align&quot;:&quot;lm&quot;,&quot;text_align&quot;:&quot;lm&quot;,&quot;text_direction&quot;:&quot;horizontal&quot;,&quot;chip_types&quot;:[&quot;text&quot;,&quot;header&quot;]},{&quot;fill_id&quot;:&quot;16b3e48135a644cf955f5eb06283f29c&quot;,&quot;fill_align&quot;:&quot;lm&quot;,&quot;text_align&quot;:&quot;lm&quot;,&quot;text_direction&quot;:&quot;horizontal&quot;,&quot;chip_types&quot;:[&quot;text&quot;]}]]"/>
  <p:tag name="KSO_WM_SLIDE_SIZE" val="959*444"/>
  <p:tag name="KSO_WM_SLIDE_POSITION" val="0*47"/>
  <p:tag name="KSO_WM_SLIDE_LAYOUT_INFO" val="{&quot;backgroundInfo&quot;:[{&quot;bottom&quot;:0,&quot;bottomAbs&quot;:false,&quot;left&quot;:0,&quot;leftAbs&quot;:false,&quot;right&quot;:0,&quot;rightAbs&quot;:false,&quot;top&quot;:0,&quot;topAbs&quot;:false,&quot;type&quot;:&quot;general&quot;}],&quot;id&quot;:&quot;2021-04-01T15:30:42&quot;,&quot;maxSize&quot;:{&quot;size1&quot;:42.200000000000003},&quot;minSize&quot;:{&quot;size1&quot;:33.299999999999997},&quot;normalSize&quot;:{&quot;size1&quot;:37.799999999999997},&quot;subLayout&quot;:[{&quot;id&quot;:&quot;2021-04-01T15:30:42&quot;,&quot;margin&quot;:{&quot;bottom&quot;:0,&quot;left&quot;:2.5399999618530273,&quot;right&quot;:18.202999114990234,&quot;top&quot;:4.6570000648498535},&quot;type&quot;:0},{&quot;id&quot;:&quot;2021-04-01T15:30:42&quot;,&quot;margin&quot;:{&quot;bottom&quot;:5.0799999237060547,&quot;left&quot;:2.5399999618530273,&quot;right&quot;:18.202999114990234,&quot;top&quot;:0.42300000786781311},&quot;type&quot;:0}],&quot;type&quot;:0}"/>
  <p:tag name="KSO_WM_SLIDE_CAN_ADD_NAVIGATION" val="1"/>
  <p:tag name="KSO_WM_CHIP_GROUPID" val="5e9e66a173d2384101fd9d0e"/>
  <p:tag name="KSO_WM_SLIDE_BK_DARK_LIGHT" val="2"/>
  <p:tag name="KSO_WM_SLIDE_BACKGROUND_TYPE" val="general"/>
  <p:tag name="KSO_WM_SLIDE_SUPPORT_FEATURE_TYPE" val="0"/>
  <p:tag name="KSO_WM_TEMPLATE_ASSEMBLE_XID" val="60656f254054ed1e2fb80454"/>
  <p:tag name="KSO_WM_TEMPLATE_ASSEMBLE_GROUPID" val="60656f254054ed1e2fb80454"/>
</p:tagLst>
</file>

<file path=ppt/tags/tag243.xml><?xml version="1.0" encoding="utf-8"?>
<p:tagLst xmlns:p="http://schemas.openxmlformats.org/presentationml/2006/main">
  <p:tag name="PA" val="v5.2.9"/>
</p:tagLst>
</file>

<file path=ppt/tags/tag244.xml><?xml version="1.0" encoding="utf-8"?>
<p:tagLst xmlns:p="http://schemas.openxmlformats.org/presentationml/2006/main">
  <p:tag name="PA" val="v5.2.9"/>
</p:tagLst>
</file>

<file path=ppt/tags/tag245.xml><?xml version="1.0" encoding="utf-8"?>
<p:tagLst xmlns:p="http://schemas.openxmlformats.org/presentationml/2006/main">
  <p:tag name="PA" val="v5.2.9"/>
</p:tagLst>
</file>

<file path=ppt/tags/tag246.xml><?xml version="1.0" encoding="utf-8"?>
<p:tagLst xmlns:p="http://schemas.openxmlformats.org/presentationml/2006/main">
  <p:tag name="PA" val="v5.2.9"/>
</p:tagLst>
</file>

<file path=ppt/tags/tag247.xml><?xml version="1.0" encoding="utf-8"?>
<p:tagLst xmlns:p="http://schemas.openxmlformats.org/presentationml/2006/main">
  <p:tag name="PA" val="v5.2.9"/>
</p:tagLst>
</file>

<file path=ppt/tags/tag248.xml><?xml version="1.0" encoding="utf-8"?>
<p:tagLst xmlns:p="http://schemas.openxmlformats.org/presentationml/2006/main">
  <p:tag name="PA" val="v5.2.9"/>
</p:tagLst>
</file>

<file path=ppt/tags/tag249.xml><?xml version="1.0" encoding="utf-8"?>
<p:tagLst xmlns:p="http://schemas.openxmlformats.org/presentationml/2006/main">
  <p:tag name="PA" val="v5.2.9"/>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PA" val="v5.2.9"/>
</p:tagLst>
</file>

<file path=ppt/tags/tag251.xml><?xml version="1.0" encoding="utf-8"?>
<p:tagLst xmlns:p="http://schemas.openxmlformats.org/presentationml/2006/main">
  <p:tag name="PA" val="v5.2.9"/>
</p:tagLst>
</file>

<file path=ppt/tags/tag252.xml><?xml version="1.0" encoding="utf-8"?>
<p:tagLst xmlns:p="http://schemas.openxmlformats.org/presentationml/2006/main">
  <p:tag name="PA" val="v5.2.9"/>
</p:tagLst>
</file>

<file path=ppt/tags/tag253.xml><?xml version="1.0" encoding="utf-8"?>
<p:tagLst xmlns:p="http://schemas.openxmlformats.org/presentationml/2006/main">
  <p:tag name="PA" val="v5.2.9"/>
</p:tagLst>
</file>

<file path=ppt/tags/tag254.xml><?xml version="1.0" encoding="utf-8"?>
<p:tagLst xmlns:p="http://schemas.openxmlformats.org/presentationml/2006/main">
  <p:tag name="PA" val="v5.2.9"/>
</p:tagLst>
</file>

<file path=ppt/tags/tag255.xml><?xml version="1.0" encoding="utf-8"?>
<p:tagLst xmlns:p="http://schemas.openxmlformats.org/presentationml/2006/main">
  <p:tag name="PA" val="v5.2.9"/>
</p:tagLst>
</file>

<file path=ppt/tags/tag256.xml><?xml version="1.0" encoding="utf-8"?>
<p:tagLst xmlns:p="http://schemas.openxmlformats.org/presentationml/2006/main">
  <p:tag name="PA" val="v5.2.9"/>
</p:tagLst>
</file>

<file path=ppt/tags/tag257.xml><?xml version="1.0" encoding="utf-8"?>
<p:tagLst xmlns:p="http://schemas.openxmlformats.org/presentationml/2006/main">
  <p:tag name="PA" val="v5.2.9"/>
</p:tagLst>
</file>

<file path=ppt/tags/tag258.xml><?xml version="1.0" encoding="utf-8"?>
<p:tagLst xmlns:p="http://schemas.openxmlformats.org/presentationml/2006/main">
  <p:tag name="PA" val="v5.2.9"/>
</p:tagLst>
</file>

<file path=ppt/tags/tag259.xml><?xml version="1.0" encoding="utf-8"?>
<p:tagLst xmlns:p="http://schemas.openxmlformats.org/presentationml/2006/main">
  <p:tag name="PA" val="v5.2.9"/>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PA" val="v5.2.9"/>
</p:tagLst>
</file>

<file path=ppt/tags/tag261.xml><?xml version="1.0" encoding="utf-8"?>
<p:tagLst xmlns:p="http://schemas.openxmlformats.org/presentationml/2006/main">
  <p:tag name="PA" val="v5.2.9"/>
</p:tagLst>
</file>

<file path=ppt/tags/tag262.xml><?xml version="1.0" encoding="utf-8"?>
<p:tagLst xmlns:p="http://schemas.openxmlformats.org/presentationml/2006/main">
  <p:tag name="PA" val="v5.2.9"/>
</p:tagLst>
</file>

<file path=ppt/tags/tag263.xml><?xml version="1.0" encoding="utf-8"?>
<p:tagLst xmlns:p="http://schemas.openxmlformats.org/presentationml/2006/main">
  <p:tag name="KSO_WM_FULL_TEXT_BEAUTIFY_COPY_ID" val="2"/>
</p:tagLst>
</file>

<file path=ppt/tags/tag264.xml><?xml version="1.0" encoding="utf-8"?>
<p:tagLst xmlns:p="http://schemas.openxmlformats.org/presentationml/2006/main">
  <p:tag name="PA" val="v5.2.9"/>
</p:tagLst>
</file>

<file path=ppt/tags/tag265.xml><?xml version="1.0" encoding="utf-8"?>
<p:tagLst xmlns:p="http://schemas.openxmlformats.org/presentationml/2006/main">
  <p:tag name="PA" val="v5.2.9"/>
</p:tagLst>
</file>

<file path=ppt/tags/tag266.xml><?xml version="1.0" encoding="utf-8"?>
<p:tagLst xmlns:p="http://schemas.openxmlformats.org/presentationml/2006/main">
  <p:tag name="PA" val="v5.2.9"/>
</p:tagLst>
</file>

<file path=ppt/tags/tag267.xml><?xml version="1.0" encoding="utf-8"?>
<p:tagLst xmlns:p="http://schemas.openxmlformats.org/presentationml/2006/main">
  <p:tag name="PA" val="v5.2.9"/>
</p:tagLst>
</file>

<file path=ppt/tags/tag268.xml><?xml version="1.0" encoding="utf-8"?>
<p:tagLst xmlns:p="http://schemas.openxmlformats.org/presentationml/2006/main">
  <p:tag name="PA" val="v5.2.9"/>
</p:tagLst>
</file>

<file path=ppt/tags/tag269.xml><?xml version="1.0" encoding="utf-8"?>
<p:tagLst xmlns:p="http://schemas.openxmlformats.org/presentationml/2006/main">
  <p:tag name="PA" val="v5.2.9"/>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PA" val="v5.2.9"/>
</p:tagLst>
</file>

<file path=ppt/tags/tag271.xml><?xml version="1.0" encoding="utf-8"?>
<p:tagLst xmlns:p="http://schemas.openxmlformats.org/presentationml/2006/main">
  <p:tag name="PA" val="v5.2.9"/>
</p:tagLst>
</file>

<file path=ppt/tags/tag272.xml><?xml version="1.0" encoding="utf-8"?>
<p:tagLst xmlns:p="http://schemas.openxmlformats.org/presentationml/2006/main">
  <p:tag name="PA" val="v5.2.9"/>
</p:tagLst>
</file>

<file path=ppt/tags/tag273.xml><?xml version="1.0" encoding="utf-8"?>
<p:tagLst xmlns:p="http://schemas.openxmlformats.org/presentationml/2006/main">
  <p:tag name="PA" val="v5.2.9"/>
</p:tagLst>
</file>

<file path=ppt/tags/tag274.xml><?xml version="1.0" encoding="utf-8"?>
<p:tagLst xmlns:p="http://schemas.openxmlformats.org/presentationml/2006/main">
  <p:tag name="PA" val="v5.2.9"/>
</p:tagLst>
</file>

<file path=ppt/tags/tag275.xml><?xml version="1.0" encoding="utf-8"?>
<p:tagLst xmlns:p="http://schemas.openxmlformats.org/presentationml/2006/main">
  <p:tag name="PA" val="v5.2.9"/>
</p:tagLst>
</file>

<file path=ppt/tags/tag276.xml><?xml version="1.0" encoding="utf-8"?>
<p:tagLst xmlns:p="http://schemas.openxmlformats.org/presentationml/2006/main">
  <p:tag name="PA" val="v5.2.9"/>
</p:tagLst>
</file>

<file path=ppt/tags/tag277.xml><?xml version="1.0" encoding="utf-8"?>
<p:tagLst xmlns:p="http://schemas.openxmlformats.org/presentationml/2006/main">
  <p:tag name="PA" val="v5.2.9"/>
</p:tagLst>
</file>

<file path=ppt/tags/tag278.xml><?xml version="1.0" encoding="utf-8"?>
<p:tagLst xmlns:p="http://schemas.openxmlformats.org/presentationml/2006/main">
  <p:tag name="PA" val="v5.2.9"/>
</p:tagLst>
</file>

<file path=ppt/tags/tag279.xml><?xml version="1.0" encoding="utf-8"?>
<p:tagLst xmlns:p="http://schemas.openxmlformats.org/presentationml/2006/main">
  <p:tag name="PA" val="v5.2.9"/>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PA" val="v5.2.9"/>
</p:tagLst>
</file>

<file path=ppt/tags/tag281.xml><?xml version="1.0" encoding="utf-8"?>
<p:tagLst xmlns:p="http://schemas.openxmlformats.org/presentationml/2006/main">
  <p:tag name="PA" val="v5.2.9"/>
</p:tagLst>
</file>

<file path=ppt/tags/tag282.xml><?xml version="1.0" encoding="utf-8"?>
<p:tagLst xmlns:p="http://schemas.openxmlformats.org/presentationml/2006/main">
  <p:tag name="PA" val="v5.2.9"/>
</p:tagLst>
</file>

<file path=ppt/tags/tag283.xml><?xml version="1.0" encoding="utf-8"?>
<p:tagLst xmlns:p="http://schemas.openxmlformats.org/presentationml/2006/main">
  <p:tag name="PA" val="v5.2.9"/>
</p:tagLst>
</file>

<file path=ppt/tags/tag284.xml><?xml version="1.0" encoding="utf-8"?>
<p:tagLst xmlns:p="http://schemas.openxmlformats.org/presentationml/2006/main">
  <p:tag name="PA" val="v5.2.9"/>
</p:tagLst>
</file>

<file path=ppt/tags/tag285.xml><?xml version="1.0" encoding="utf-8"?>
<p:tagLst xmlns:p="http://schemas.openxmlformats.org/presentationml/2006/main">
  <p:tag name="PA" val="v5.2.9"/>
</p:tagLst>
</file>

<file path=ppt/tags/tag286.xml><?xml version="1.0" encoding="utf-8"?>
<p:tagLst xmlns:p="http://schemas.openxmlformats.org/presentationml/2006/main">
  <p:tag name="PA" val="v5.2.9"/>
</p:tagLst>
</file>

<file path=ppt/tags/tag287.xml><?xml version="1.0" encoding="utf-8"?>
<p:tagLst xmlns:p="http://schemas.openxmlformats.org/presentationml/2006/main">
  <p:tag name="PA" val="v5.2.9"/>
</p:tagLst>
</file>

<file path=ppt/tags/tag288.xml><?xml version="1.0" encoding="utf-8"?>
<p:tagLst xmlns:p="http://schemas.openxmlformats.org/presentationml/2006/main">
  <p:tag name="PA" val="v5.2.9"/>
</p:tagLst>
</file>

<file path=ppt/tags/tag289.xml><?xml version="1.0" encoding="utf-8"?>
<p:tagLst xmlns:p="http://schemas.openxmlformats.org/presentationml/2006/main">
  <p:tag name="PA" val="v5.2.9"/>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PA" val="v5.2.9"/>
</p:tagLst>
</file>

<file path=ppt/tags/tag291.xml><?xml version="1.0" encoding="utf-8"?>
<p:tagLst xmlns:p="http://schemas.openxmlformats.org/presentationml/2006/main">
  <p:tag name="PA" val="v5.2.9"/>
</p:tagLst>
</file>

<file path=ppt/tags/tag292.xml><?xml version="1.0" encoding="utf-8"?>
<p:tagLst xmlns:p="http://schemas.openxmlformats.org/presentationml/2006/main">
  <p:tag name="PA" val="v5.2.9"/>
</p:tagLst>
</file>

<file path=ppt/tags/tag293.xml><?xml version="1.0" encoding="utf-8"?>
<p:tagLst xmlns:p="http://schemas.openxmlformats.org/presentationml/2006/main">
  <p:tag name="PA" val="v5.2.9"/>
</p:tagLst>
</file>

<file path=ppt/tags/tag294.xml><?xml version="1.0" encoding="utf-8"?>
<p:tagLst xmlns:p="http://schemas.openxmlformats.org/presentationml/2006/main">
  <p:tag name="PA" val="v5.2.9"/>
</p:tagLst>
</file>

<file path=ppt/tags/tag295.xml><?xml version="1.0" encoding="utf-8"?>
<p:tagLst xmlns:p="http://schemas.openxmlformats.org/presentationml/2006/main">
  <p:tag name="PA" val="v5.2.9"/>
</p:tagLst>
</file>

<file path=ppt/tags/tag296.xml><?xml version="1.0" encoding="utf-8"?>
<p:tagLst xmlns:p="http://schemas.openxmlformats.org/presentationml/2006/main">
  <p:tag name="PA" val="v5.2.9"/>
</p:tagLst>
</file>

<file path=ppt/tags/tag297.xml><?xml version="1.0" encoding="utf-8"?>
<p:tagLst xmlns:p="http://schemas.openxmlformats.org/presentationml/2006/main">
  <p:tag name="PA" val="v5.2.9"/>
</p:tagLst>
</file>

<file path=ppt/tags/tag298.xml><?xml version="1.0" encoding="utf-8"?>
<p:tagLst xmlns:p="http://schemas.openxmlformats.org/presentationml/2006/main">
  <p:tag name="PA" val="v5.2.9"/>
</p:tagLst>
</file>

<file path=ppt/tags/tag299.xml><?xml version="1.0" encoding="utf-8"?>
<p:tagLst xmlns:p="http://schemas.openxmlformats.org/presentationml/2006/main">
  <p:tag name="KSO_WM_FULL_TEXT_BEAUTIFY_COPY_ID"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PA" val="v5.2.9"/>
</p:tagLst>
</file>

<file path=ppt/tags/tag301.xml><?xml version="1.0" encoding="utf-8"?>
<p:tagLst xmlns:p="http://schemas.openxmlformats.org/presentationml/2006/main">
  <p:tag name="KSO_WM_FULL_TEXT_BEAUTIFY_COPY_ID" val="14"/>
</p:tagLst>
</file>

<file path=ppt/tags/tag302.xml><?xml version="1.0" encoding="utf-8"?>
<p:tagLst xmlns:p="http://schemas.openxmlformats.org/presentationml/2006/main">
  <p:tag name="KSO_WM_FULL_TEXT_BEAUTIFY_COPY_ID" val="6"/>
</p:tagLst>
</file>

<file path=ppt/tags/tag303.xml><?xml version="1.0" encoding="utf-8"?>
<p:tagLst xmlns:p="http://schemas.openxmlformats.org/presentationml/2006/main">
  <p:tag name="KSO_WM_FULL_TEXT_BEAUTIFY_COPY_ID" val="12"/>
</p:tagLst>
</file>

<file path=ppt/tags/tag304.xml><?xml version="1.0" encoding="utf-8"?>
<p:tagLst xmlns:p="http://schemas.openxmlformats.org/presentationml/2006/main">
  <p:tag name="KSO_WM_SLIDE_ID" val="diagram2021201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2014"/>
  <p:tag name="KSO_WM_SLIDE_LAYOUT" val="d_f"/>
  <p:tag name="KSO_WM_SLIDE_LAYOUT_CNT" val="1_2"/>
  <p:tag name="KSO_WM_UNIT_SHOW_EDIT_AREA_INDICATION" val="1"/>
  <p:tag name="KSO_WM_TEMPLATE_THUMBS_INDEX" val="1、4、7、12、13、14、15、16、17、18、20、24、25、28、33、36、40、43、44"/>
  <p:tag name="KSO_WM_SLIDE_BACKGROUND" val="[&quot;general&quot;]"/>
  <p:tag name="KSO_WM_SLIDE_RATIO" val="1.777778"/>
  <p:tag name="KSO_WM_CHIP_INFOS" val="{&quot;layout_type&quot;:&quot;leftright&quot;,&quot;layout_feature&quot;:2,&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9e66a173d2384101fd9d0f"/>
  <p:tag name="KSO_WM_CHIP_FILLPROP" val="[[{&quot;fill_id&quot;:&quot;2084ea48b9ca4b45af5bba9719be9354&quot;,&quot;fill_align&quot;:&quot;cm&quot;,&quot;text_align&quot;:&quot;cm&quot;,&quot;text_direction&quot;:&quot;horizontal&quot;,&quot;chip_types&quot;:[&quot;picture&quot;]},{&quot;fill_id&quot;:&quot;285c99399d7648f49992511c251248ae&quot;,&quot;fill_align&quot;:&quot;lm&quot;,&quot;text_align&quot;:&quot;lm&quot;,&quot;text_direction&quot;:&quot;horizontal&quot;,&quot;chip_types&quot;:[&quot;text&quot;,&quot;header&quot;]},{&quot;fill_id&quot;:&quot;16b3e48135a644cf955f5eb06283f29c&quot;,&quot;fill_align&quot;:&quot;lm&quot;,&quot;text_align&quot;:&quot;lm&quot;,&quot;text_direction&quot;:&quot;horizontal&quot;,&quot;chip_types&quot;:[&quot;text&quot;]}]]"/>
  <p:tag name="KSO_WM_SLIDE_SIZE" val="959*444"/>
  <p:tag name="KSO_WM_SLIDE_POSITION" val="0*47"/>
  <p:tag name="KSO_WM_SLIDE_LAYOUT_INFO" val="{&quot;backgroundInfo&quot;:[{&quot;bottom&quot;:0,&quot;bottomAbs&quot;:false,&quot;left&quot;:0,&quot;leftAbs&quot;:false,&quot;right&quot;:0,&quot;rightAbs&quot;:false,&quot;top&quot;:0,&quot;topAbs&quot;:false,&quot;type&quot;:&quot;general&quot;}],&quot;id&quot;:&quot;2021-04-01T15:30:42&quot;,&quot;maxSize&quot;:{&quot;size1&quot;:42.200000000000003},&quot;minSize&quot;:{&quot;size1&quot;:33.299999999999997},&quot;normalSize&quot;:{&quot;size1&quot;:37.799999999999997},&quot;subLayout&quot;:[{&quot;id&quot;:&quot;2021-04-01T15:30:42&quot;,&quot;margin&quot;:{&quot;bottom&quot;:0,&quot;left&quot;:2.5399999618530273,&quot;right&quot;:18.202999114990234,&quot;top&quot;:4.6570000648498535},&quot;type&quot;:0},{&quot;id&quot;:&quot;2021-04-01T15:30:42&quot;,&quot;margin&quot;:{&quot;bottom&quot;:5.0799999237060547,&quot;left&quot;:2.5399999618530273,&quot;right&quot;:18.202999114990234,&quot;top&quot;:0.42300000786781311},&quot;type&quot;:0}],&quot;type&quot;:0}"/>
  <p:tag name="KSO_WM_SLIDE_CAN_ADD_NAVIGATION" val="1"/>
  <p:tag name="KSO_WM_CHIP_GROUPID" val="5e9e66a173d2384101fd9d0e"/>
  <p:tag name="KSO_WM_SLIDE_BK_DARK_LIGHT" val="2"/>
  <p:tag name="KSO_WM_SLIDE_BACKGROUND_TYPE" val="general"/>
  <p:tag name="KSO_WM_SLIDE_SUPPORT_FEATURE_TYPE" val="0"/>
  <p:tag name="KSO_WM_TEMPLATE_ASSEMBLE_XID" val="60656f254054ed1e2fb80454"/>
  <p:tag name="KSO_WM_TEMPLATE_ASSEMBLE_GROUPID" val="60656f254054ed1e2fb80454"/>
</p:tagLst>
</file>

<file path=ppt/tags/tag305.xml><?xml version="1.0" encoding="utf-8"?>
<p:tagLst xmlns:p="http://schemas.openxmlformats.org/presentationml/2006/main">
  <p:tag name="KSO_WM_FULL_TEXT_BEAUTIFY_COPY_ID" val="2"/>
</p:tagLst>
</file>

<file path=ppt/tags/tag306.xml><?xml version="1.0" encoding="utf-8"?>
<p:tagLst xmlns:p="http://schemas.openxmlformats.org/presentationml/2006/main">
  <p:tag name="PA" val="v5.2.9"/>
</p:tagLst>
</file>

<file path=ppt/tags/tag307.xml><?xml version="1.0" encoding="utf-8"?>
<p:tagLst xmlns:p="http://schemas.openxmlformats.org/presentationml/2006/main">
  <p:tag name="KSO_WM_FULL_TEXT_BEAUTIFY_COPY_ID" val="11"/>
</p:tagLst>
</file>

<file path=ppt/tags/tag308.xml><?xml version="1.0" encoding="utf-8"?>
<p:tagLst xmlns:p="http://schemas.openxmlformats.org/presentationml/2006/main">
  <p:tag name="KSO_WM_FULL_TEXT_BEAUTIFY_COPY_ID" val="18"/>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1.xml><?xml version="1.0" encoding="utf-8"?>
<p:tagLst xmlns:p="http://schemas.openxmlformats.org/presentationml/2006/main">
  <p:tag name="KSO_WPP_MARK_KEY" val="c5d0b615-0186-40a4-844e-233260e1eee7"/>
  <p:tag name="COMMONDATA" val="eyJjb3VudCI6MzUsImhkaWQiOiJjOWY5YTEyNmUwNWIzNzNiNDg3YzA4OTgwZWY0N2M0NSIsInVzZXJDb3VudCI6MzV9"/>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汉仪旗黑-60简"/>
        <a:ea typeface="汉仪旗黑-60简"/>
        <a:cs typeface=""/>
      </a:majorFont>
      <a:minorFont>
        <a:latin typeface="汉仪旗黑-60简"/>
        <a:ea typeface="汉仪旗黑-60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F2F2F2"/>
      </a:dk2>
      <a:lt2>
        <a:srgbClr val="FFFFFF"/>
      </a:lt2>
      <a:accent1>
        <a:srgbClr val="266CBA"/>
      </a:accent1>
      <a:accent2>
        <a:srgbClr val="0887CE"/>
      </a:accent2>
      <a:accent3>
        <a:srgbClr val="089AC2"/>
      </a:accent3>
      <a:accent4>
        <a:srgbClr val="07A99D"/>
      </a:accent4>
      <a:accent5>
        <a:srgbClr val="07B566"/>
      </a:accent5>
      <a:accent6>
        <a:srgbClr val="6CBA26"/>
      </a:accent6>
      <a:hlink>
        <a:srgbClr val="0563C1"/>
      </a:hlink>
      <a:folHlink>
        <a:srgbClr val="954F72"/>
      </a:folHlink>
    </a:clrScheme>
    <a:fontScheme name="自定义 9">
      <a:majorFont>
        <a:latin typeface="汉仪旗黑-60简"/>
        <a:ea typeface="汉仪旗黑-60简"/>
        <a:cs typeface=""/>
      </a:majorFont>
      <a:minorFont>
        <a:latin typeface="汉仪旗黑-60简"/>
        <a:ea typeface="汉仪旗黑-60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60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60简"/>
        <a:ea typeface=""/>
        <a:cs typeface=""/>
        <a:font script="Jpan" typeface="ＭＳ Ｐゴシック"/>
        <a:font script="Hang" typeface="맑은 고딕"/>
        <a:font script="Hans" typeface="汉仪旗黑-60简"/>
        <a:font script="Hant" typeface="新細明體"/>
        <a:font script="Arab" typeface="汉仪旗黑-60简"/>
        <a:font script="Hebr" typeface="汉仪旗黑-60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60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60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60简"/>
        <a:ea typeface=""/>
        <a:cs typeface=""/>
        <a:font script="Jpan" typeface="ＭＳ Ｐゴシック"/>
        <a:font script="Hang" typeface="맑은 고딕"/>
        <a:font script="Hans" typeface="汉仪旗黑-60简"/>
        <a:font script="Hant" typeface="新細明體"/>
        <a:font script="Arab" typeface="汉仪旗黑-60简"/>
        <a:font script="Hebr" typeface="汉仪旗黑-60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60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4401</Words>
  <Application>WPS 演示</Application>
  <PresentationFormat>宽屏</PresentationFormat>
  <Paragraphs>196</Paragraphs>
  <Slides>13</Slides>
  <Notes>4</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13</vt:i4>
      </vt:variant>
    </vt:vector>
  </HeadingPairs>
  <TitlesOfParts>
    <vt:vector size="30" baseType="lpstr">
      <vt:lpstr>Arial</vt:lpstr>
      <vt:lpstr>宋体</vt:lpstr>
      <vt:lpstr>Wingdings</vt:lpstr>
      <vt:lpstr>汉仪旗黑-60简</vt:lpstr>
      <vt:lpstr>黑体</vt:lpstr>
      <vt:lpstr>Wingdings</vt:lpstr>
      <vt:lpstr>微软雅黑</vt:lpstr>
      <vt:lpstr>Times New Roman Regular</vt:lpstr>
      <vt:lpstr>Source Han Sans CN Normal</vt:lpstr>
      <vt:lpstr>Times New Roman</vt:lpstr>
      <vt:lpstr>Yu Gothic UI Semilight</vt:lpstr>
      <vt:lpstr>Arial Unicode MS</vt:lpstr>
      <vt:lpstr>思源黑体 CN Normal</vt:lpstr>
      <vt:lpstr>汉仪旗黑-60简</vt:lpstr>
      <vt:lpstr>Calibri</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晨辰</cp:lastModifiedBy>
  <cp:revision>240</cp:revision>
  <dcterms:created xsi:type="dcterms:W3CDTF">2023-03-29T12:25:00Z</dcterms:created>
  <dcterms:modified xsi:type="dcterms:W3CDTF">2023-03-29T14:12:03Z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C0174AFDBF8A5B83902C24641A85BB36</vt:lpwstr>
  </property>
  <property fmtid="{D5CDD505-2E9C-101B-9397-08002B2CF9AE}" pid="4" name="KSOSaveFontToCloudKey">
    <vt:lpwstr>0_embed</vt:lpwstr>
  </property>
  <property fmtid="{D5CDD505-2E9C-101B-9397-08002B2CF9AE}" pid="5" name="KSOTemplateUUID">
    <vt:lpwstr>v1.0_mb_XmtQ4VXzj8Tb/7r5NaFqbw==</vt:lpwstr>
  </property>
</Properties>
</file>